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87b4c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887b4c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887b4c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887b4c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887b4c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887b4c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887b4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887b4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887b4c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887b4c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887b4c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887b4c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887b4c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887b4c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887b4c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887b4c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887b4c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887b4c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887b4c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887b4c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de-ed.org/EducationResources/Math/Math-e.php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Bernoulli, Binomial, Poisson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 and Matt Sparr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You’re still at the Jewish Wedding: Example problems</a:t>
            </a:r>
            <a:endParaRPr sz="24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that, on average, the couple is under the chuppah for 60% of the ceremony. Uncle Chaim is attending the wedding and also takes lots of pictures.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317500" y="2079625"/>
            <a:ext cx="39687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probability that Chaim takes a single picture and the couple is under the chuppah?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Chaim takes 12 pictures, how many could we expect where the couple is under the chuppah?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variation around that estimate?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is the probability that 9/12 pictures have the couple under the chuppah? 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676775" y="2247900"/>
            <a:ext cx="39687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5.) 	Uncle Chaim uses a different type of film which can hold 35 pictures per roll. What is the lambda of chuppah pictures per 35 pictures on his SD card?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6.) 	What is the probability that Chaim captures 32 or more chuppah pictures?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7.) What is the probability that Chaim captures exactly 22 chuppah pictures?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8.) What is the probability that 11/12 pictures taken are under the chuppah?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Demonstration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Bernoulli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It’s more than just flipping coins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In a single trial with only two possible outcomes, what is the likelihood of success?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How much variation exists around that estimate?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Probabilities p (for success) and 1-p (for failure)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Mean= 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Variance = p(1-p)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It’s a single trial, so why do we need variance?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You’re hitting on someone at a bar.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In general, you only hit on one person in a given bar.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Your historical average success rate is p=0.6. This is your population expected probability of success.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You go to a new bar. How likely is it that you will take a phone number home with you? How likely is it that you will fail?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What is the variability around that estimate?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 series of independent Bernoulli Trials with the same probability of success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Distribution Function: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p= prob of success in a single trial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n= total number of trials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k= number of successes out of n trials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Mean = n*p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Variance = np*(1-p)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00" y="1752600"/>
            <a:ext cx="2324100" cy="81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bar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sticking with your historical success rate of 0.6, let’s make some predictions about how many phone numbers you can get tonight. Currently, there are ten guys in the bar.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numbers would you expect to get?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E(x) = n*p = 10*0.6 =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variation around that estimate?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 = n*p(1-p) = 10*0.6(1-0.6) = 10*0.24 = 2.4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likelihood of getting 8 of the 10 numbers to give you their numbers?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 choose 8)*(0.6^8)*((1-0.6)^(10-8)) =  0.121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describes the probability of a discrete number of events occurring in a fixed interval.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PMF: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Lambda = rate of successes per fixed interval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e= </a:t>
            </a:r>
            <a:r>
              <a:rPr lang="en" u="sng">
                <a:solidFill>
                  <a:schemeClr val="hlink"/>
                </a:solidFill>
                <a:hlinkClick r:id="rId3"/>
              </a:rPr>
              <a:t>Euler’s number,</a:t>
            </a:r>
            <a:r>
              <a:rPr lang="en"/>
              <a:t> mathematical constant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k=number of successful trials out of the fixed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Value: Lambda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Variance: Lambda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25" y="1543050"/>
            <a:ext cx="10668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still in the bar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Binomial example, we established that, with success = 0.6, your rate for picking up guys in bars would be 6 for every 10 guys in the bar. Thus, if the fixed interval is 10, your lambda is 6.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average, for every 20 guys in the bar, how many would you expect to pick up?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variation around that estimate?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likelihood of picking up exactly two men when there are 5 guys in the bar?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 new lambda based on the new interval. Lambda = 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P(2) =((3^2)*(e^-3))/2! = 0.224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Jewish Wedding 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assume that Bedeken (the veiling of the bride) happens pretty early on and she takes the veil off after the ceremony under the chuppah. Depending on how long-winded the Rabbi is, this could be a varying proportion of the time during the ceremony. In general, let’s say the proportion of time during the wedding ceremony that the bride is veiled is 0.8.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You have an uncle Moishe, who likes to show up late to events and eat the food.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he arrives at a random time to the wedding and takes a single photo: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distribution do we use?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likelihood that his picture shows the bride’s face?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he take 20 pictures across the span of the wedding, how many would we expect to have the bride’s face in them?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likelihood that 6 or fewer have the bride’s face in them?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likelihood that exactly 3 have the bride’s face in them?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Jewish Wedding Continued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Uncle Moishe uses a very expensive camera with very expensive film. If each roll of film can hold 24 pictures: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lambda for pictures with the bride’s face per roll of film?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pictures of the bride’s face can we expect in a give roll of film?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probability that we see a roll with 0 pictures of the bride’s face?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probability that we see exactly 10 pictures on a roll with the bride’s face?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