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ad6108a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ad6108a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ad6108a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ad6108a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ad6108a1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ad6108a1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ad6108a1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ad6108a1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d6108a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d6108a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ad6108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ad6108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d6108a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ad6108a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ad6108a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ad6108a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ad6108a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ad6108a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d6108a1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d6108a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d6108a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d6108a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ad6108a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ad6108a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Chi-Squared, Exponential, and Gamma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Aubrey Smiley McAuliffe and Matt Sparr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 Distribution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thought of as modeling the waiting times in between Poisson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is a shape parameter (Measure of how many Exponential Distributions are included)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Theta is a scale parameter (Waiting time between each event in the Poisson process (exponential lambda))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Value = k*theta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= k*theta^2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725" y="1520825"/>
            <a:ext cx="2305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3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 Distributions with Varying k and theta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5715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webscraping, you set up your code so that a request is sent to an API 15 times per hour.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set up three separate usernames which all request at the same rate. How long is the expected wait between requests if all three are involved?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863" y="373388"/>
            <a:ext cx="134751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975" y="259700"/>
            <a:ext cx="2305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Binomial PMFs look like?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0" y="1198500"/>
            <a:ext cx="3171850" cy="286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625" y="1198500"/>
            <a:ext cx="3171850" cy="286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825" y="1257525"/>
            <a:ext cx="3106420" cy="2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Poisson PMFs look like?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650" y="1225500"/>
            <a:ext cx="3172425" cy="28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325" y="1244575"/>
            <a:ext cx="2997800" cy="27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25" y="1174075"/>
            <a:ext cx="3099935" cy="27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Distributions Outside the Norm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Many of the better known statistical procedures operate in the framework of Normal and Student’s t distributions. However, there are a plethora of other beautiful and useful distributions to learn about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Worth Fighting For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746100" y="79375"/>
            <a:ext cx="808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Distributions Worth Fighting For!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 Distribution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the sum of squared Individually, Identically Distributed (IID)Standard Normal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extremely useful for Goodness of Fit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Residuals between Predicted and Actual for a given value can manifest as IID Z distributions.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Squared Residuals, amalgamating into a Chi-Squared, can tell you whether data follows the model you think it does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Z distributions being added together is k, the degrees of freedom for the Chi-Squared distribution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49" y="794100"/>
            <a:ext cx="6137197" cy="40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12750" y="135925"/>
            <a:ext cx="7937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Chi-Squared with Varying Degrees of Freedom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Distribution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17725"/>
            <a:ext cx="8520600" cy="3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the time/distance between events in a Poisson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Memoryless: Time until the next event is not dependent upon how much time has passed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CDF: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Poisson describes the rate of occurrence; Exponential describes the time between occurrences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Poisson has 10 customers per hour, 10 customers in 60 minutes, lambda= 10.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for that same scenario: 10 customers/60 minutes = 1customer/6minutes, time between customers is 6 minutes. Lambda=6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= 1/lambda, Variance = 1/(lambda^2)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025" y="2165400"/>
            <a:ext cx="63488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025" y="2435225"/>
            <a:ext cx="958900" cy="3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48" y="222250"/>
            <a:ext cx="5647776" cy="49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920750" y="222250"/>
            <a:ext cx="7096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Exponential Distributions with Different Lambdas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