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6461B6-5C36-42A8-9D24-A7741EE49012}" v="5" dt="2024-10-04T17:56:39.0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lchik, Josie (Contractor)" userId="7d8b87fd-c538-4032-9a0e-35d57d555f99" providerId="ADAL" clId="{C96461B6-5C36-42A8-9D24-A7741EE49012}"/>
    <pc:docChg chg="undo custSel addSld delSld modSld">
      <pc:chgData name="Pilchik, Josie (Contractor)" userId="7d8b87fd-c538-4032-9a0e-35d57d555f99" providerId="ADAL" clId="{C96461B6-5C36-42A8-9D24-A7741EE49012}" dt="2024-10-04T17:56:52.543" v="46" actId="1076"/>
      <pc:docMkLst>
        <pc:docMk/>
      </pc:docMkLst>
      <pc:sldChg chg="addSp delSp modSp mod">
        <pc:chgData name="Pilchik, Josie (Contractor)" userId="7d8b87fd-c538-4032-9a0e-35d57d555f99" providerId="ADAL" clId="{C96461B6-5C36-42A8-9D24-A7741EE49012}" dt="2024-10-03T17:22:35.822" v="27" actId="1076"/>
        <pc:sldMkLst>
          <pc:docMk/>
          <pc:sldMk cId="1057007368" sldId="258"/>
        </pc:sldMkLst>
        <pc:spChg chg="add del mod">
          <ac:chgData name="Pilchik, Josie (Contractor)" userId="7d8b87fd-c538-4032-9a0e-35d57d555f99" providerId="ADAL" clId="{C96461B6-5C36-42A8-9D24-A7741EE49012}" dt="2024-10-03T17:21:58.688" v="20" actId="931"/>
          <ac:spMkLst>
            <pc:docMk/>
            <pc:sldMk cId="1057007368" sldId="258"/>
            <ac:spMk id="3" creationId="{5A1C4D7B-D410-DECD-4B97-836BD2B9E509}"/>
          </ac:spMkLst>
        </pc:spChg>
        <pc:picChg chg="del">
          <ac:chgData name="Pilchik, Josie (Contractor)" userId="7d8b87fd-c538-4032-9a0e-35d57d555f99" providerId="ADAL" clId="{C96461B6-5C36-42A8-9D24-A7741EE49012}" dt="2024-10-03T17:21:49.890" v="19" actId="478"/>
          <ac:picMkLst>
            <pc:docMk/>
            <pc:sldMk cId="1057007368" sldId="258"/>
            <ac:picMk id="5" creationId="{3BDD01D3-967B-56AF-5EB2-3E2A9BBE76C6}"/>
          </ac:picMkLst>
        </pc:picChg>
        <pc:picChg chg="add mod">
          <ac:chgData name="Pilchik, Josie (Contractor)" userId="7d8b87fd-c538-4032-9a0e-35d57d555f99" providerId="ADAL" clId="{C96461B6-5C36-42A8-9D24-A7741EE49012}" dt="2024-10-03T17:22:35.822" v="27" actId="1076"/>
          <ac:picMkLst>
            <pc:docMk/>
            <pc:sldMk cId="1057007368" sldId="258"/>
            <ac:picMk id="6" creationId="{1005DA36-801A-988A-86C6-4C1FBCA3826E}"/>
          </ac:picMkLst>
        </pc:picChg>
      </pc:sldChg>
      <pc:sldChg chg="addSp delSp modSp mod">
        <pc:chgData name="Pilchik, Josie (Contractor)" userId="7d8b87fd-c538-4032-9a0e-35d57d555f99" providerId="ADAL" clId="{C96461B6-5C36-42A8-9D24-A7741EE49012}" dt="2024-10-03T17:22:52.988" v="29" actId="1076"/>
        <pc:sldMkLst>
          <pc:docMk/>
          <pc:sldMk cId="467278684" sldId="259"/>
        </pc:sldMkLst>
        <pc:spChg chg="add del mod">
          <ac:chgData name="Pilchik, Josie (Contractor)" userId="7d8b87fd-c538-4032-9a0e-35d57d555f99" providerId="ADAL" clId="{C96461B6-5C36-42A8-9D24-A7741EE49012}" dt="2024-10-03T17:21:22.400" v="13" actId="931"/>
          <ac:spMkLst>
            <pc:docMk/>
            <pc:sldMk cId="467278684" sldId="259"/>
            <ac:spMk id="3" creationId="{A33B894F-AD70-00F6-D02C-8B3E612E0B94}"/>
          </ac:spMkLst>
        </pc:spChg>
        <pc:picChg chg="del">
          <ac:chgData name="Pilchik, Josie (Contractor)" userId="7d8b87fd-c538-4032-9a0e-35d57d555f99" providerId="ADAL" clId="{C96461B6-5C36-42A8-9D24-A7741EE49012}" dt="2024-10-03T17:21:09.817" v="10" actId="478"/>
          <ac:picMkLst>
            <pc:docMk/>
            <pc:sldMk cId="467278684" sldId="259"/>
            <ac:picMk id="5" creationId="{700B0D9B-8838-DE41-E942-354A848BC6E7}"/>
          </ac:picMkLst>
        </pc:picChg>
        <pc:picChg chg="add mod">
          <ac:chgData name="Pilchik, Josie (Contractor)" userId="7d8b87fd-c538-4032-9a0e-35d57d555f99" providerId="ADAL" clId="{C96461B6-5C36-42A8-9D24-A7741EE49012}" dt="2024-10-03T17:22:52.988" v="29" actId="1076"/>
          <ac:picMkLst>
            <pc:docMk/>
            <pc:sldMk cId="467278684" sldId="259"/>
            <ac:picMk id="6" creationId="{78A70388-1516-2F9B-D4E7-96218EA2D883}"/>
          </ac:picMkLst>
        </pc:picChg>
      </pc:sldChg>
      <pc:sldChg chg="addSp delSp modSp mod">
        <pc:chgData name="Pilchik, Josie (Contractor)" userId="7d8b87fd-c538-4032-9a0e-35d57d555f99" providerId="ADAL" clId="{C96461B6-5C36-42A8-9D24-A7741EE49012}" dt="2024-10-03T17:23:15.101" v="32" actId="1076"/>
        <pc:sldMkLst>
          <pc:docMk/>
          <pc:sldMk cId="3089495811" sldId="260"/>
        </pc:sldMkLst>
        <pc:spChg chg="add del mod">
          <ac:chgData name="Pilchik, Josie (Contractor)" userId="7d8b87fd-c538-4032-9a0e-35d57d555f99" providerId="ADAL" clId="{C96461B6-5C36-42A8-9D24-A7741EE49012}" dt="2024-10-03T17:20:09.077" v="1" actId="931"/>
          <ac:spMkLst>
            <pc:docMk/>
            <pc:sldMk cId="3089495811" sldId="260"/>
            <ac:spMk id="3" creationId="{CDB44127-94CA-B824-007E-1450AA84997D}"/>
          </ac:spMkLst>
        </pc:spChg>
        <pc:spChg chg="add del">
          <ac:chgData name="Pilchik, Josie (Contractor)" userId="7d8b87fd-c538-4032-9a0e-35d57d555f99" providerId="ADAL" clId="{C96461B6-5C36-42A8-9D24-A7741EE49012}" dt="2024-10-03T17:20:17.787" v="5" actId="26606"/>
          <ac:spMkLst>
            <pc:docMk/>
            <pc:sldMk cId="3089495811" sldId="260"/>
            <ac:spMk id="11" creationId="{42A4FC2C-047E-45A5-965D-8E1E3BF09BC6}"/>
          </ac:spMkLst>
        </pc:spChg>
        <pc:picChg chg="del">
          <ac:chgData name="Pilchik, Josie (Contractor)" userId="7d8b87fd-c538-4032-9a0e-35d57d555f99" providerId="ADAL" clId="{C96461B6-5C36-42A8-9D24-A7741EE49012}" dt="2024-10-03T17:19:41.628" v="0" actId="478"/>
          <ac:picMkLst>
            <pc:docMk/>
            <pc:sldMk cId="3089495811" sldId="260"/>
            <ac:picMk id="5" creationId="{640AB926-383A-5CB1-5845-677498D67632}"/>
          </ac:picMkLst>
        </pc:picChg>
        <pc:picChg chg="add mod">
          <ac:chgData name="Pilchik, Josie (Contractor)" userId="7d8b87fd-c538-4032-9a0e-35d57d555f99" providerId="ADAL" clId="{C96461B6-5C36-42A8-9D24-A7741EE49012}" dt="2024-10-03T17:23:15.101" v="32" actId="1076"/>
          <ac:picMkLst>
            <pc:docMk/>
            <pc:sldMk cId="3089495811" sldId="260"/>
            <ac:picMk id="6" creationId="{16816F91-419A-A0C8-A6A7-E75834B65852}"/>
          </ac:picMkLst>
        </pc:picChg>
      </pc:sldChg>
      <pc:sldChg chg="addSp delSp modSp new mod">
        <pc:chgData name="Pilchik, Josie (Contractor)" userId="7d8b87fd-c538-4032-9a0e-35d57d555f99" providerId="ADAL" clId="{C96461B6-5C36-42A8-9D24-A7741EE49012}" dt="2024-10-04T17:56:23.364" v="39" actId="1076"/>
        <pc:sldMkLst>
          <pc:docMk/>
          <pc:sldMk cId="233850932" sldId="261"/>
        </pc:sldMkLst>
        <pc:spChg chg="del">
          <ac:chgData name="Pilchik, Josie (Contractor)" userId="7d8b87fd-c538-4032-9a0e-35d57d555f99" providerId="ADAL" clId="{C96461B6-5C36-42A8-9D24-A7741EE49012}" dt="2024-10-04T17:56:08.640" v="34" actId="931"/>
          <ac:spMkLst>
            <pc:docMk/>
            <pc:sldMk cId="233850932" sldId="261"/>
            <ac:spMk id="3" creationId="{8E873FF4-86ED-33CA-E4F0-45591595DF73}"/>
          </ac:spMkLst>
        </pc:spChg>
        <pc:picChg chg="add mod">
          <ac:chgData name="Pilchik, Josie (Contractor)" userId="7d8b87fd-c538-4032-9a0e-35d57d555f99" providerId="ADAL" clId="{C96461B6-5C36-42A8-9D24-A7741EE49012}" dt="2024-10-04T17:56:23.364" v="39" actId="1076"/>
          <ac:picMkLst>
            <pc:docMk/>
            <pc:sldMk cId="233850932" sldId="261"/>
            <ac:picMk id="5" creationId="{D0ECD0AB-5DF7-6E9D-EAAF-7B73FBB5D054}"/>
          </ac:picMkLst>
        </pc:picChg>
      </pc:sldChg>
      <pc:sldChg chg="new del">
        <pc:chgData name="Pilchik, Josie (Contractor)" userId="7d8b87fd-c538-4032-9a0e-35d57d555f99" providerId="ADAL" clId="{C96461B6-5C36-42A8-9D24-A7741EE49012}" dt="2024-10-03T17:21:14.787" v="12" actId="2696"/>
        <pc:sldMkLst>
          <pc:docMk/>
          <pc:sldMk cId="2848259299" sldId="261"/>
        </pc:sldMkLst>
      </pc:sldChg>
      <pc:sldChg chg="addSp delSp modSp new mod">
        <pc:chgData name="Pilchik, Josie (Contractor)" userId="7d8b87fd-c538-4032-9a0e-35d57d555f99" providerId="ADAL" clId="{C96461B6-5C36-42A8-9D24-A7741EE49012}" dt="2024-10-04T17:56:52.543" v="46" actId="1076"/>
        <pc:sldMkLst>
          <pc:docMk/>
          <pc:sldMk cId="1654287152" sldId="262"/>
        </pc:sldMkLst>
        <pc:spChg chg="del">
          <ac:chgData name="Pilchik, Josie (Contractor)" userId="7d8b87fd-c538-4032-9a0e-35d57d555f99" providerId="ADAL" clId="{C96461B6-5C36-42A8-9D24-A7741EE49012}" dt="2024-10-04T17:56:39.026" v="41" actId="931"/>
          <ac:spMkLst>
            <pc:docMk/>
            <pc:sldMk cId="1654287152" sldId="262"/>
            <ac:spMk id="3" creationId="{3C03F625-AFE3-6082-FEDD-E466F161530A}"/>
          </ac:spMkLst>
        </pc:spChg>
        <pc:picChg chg="add mod">
          <ac:chgData name="Pilchik, Josie (Contractor)" userId="7d8b87fd-c538-4032-9a0e-35d57d555f99" providerId="ADAL" clId="{C96461B6-5C36-42A8-9D24-A7741EE49012}" dt="2024-10-04T17:56:52.543" v="46" actId="1076"/>
          <ac:picMkLst>
            <pc:docMk/>
            <pc:sldMk cId="1654287152" sldId="262"/>
            <ac:picMk id="5" creationId="{DE2050ED-5380-76E5-3545-7B6D85A7B0E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6539-AAE8-10E5-23CD-96D7679D8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6BB33-589B-71CF-71BC-D636D59C2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3DA33-9C57-375B-8924-B2F6EF52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D840-8F9C-4071-9C92-B64C332F7BC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552B7-3301-2764-43BD-C253F2EAC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75923-5C9F-E793-2CF6-39FB74E3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A7E0-2D44-414C-8AFC-AF4BC979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3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5D4B9-1DA2-E040-D6D1-B69C089A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586FD-BF99-0639-16FE-B970E4F95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60928-2694-38BC-F011-7ABEC3EF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D840-8F9C-4071-9C92-B64C332F7BC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13302-4061-DC93-9493-61FA3F024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02EF1-FF12-45B5-42D3-2B2B0F2AD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A7E0-2D44-414C-8AFC-AF4BC979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F497E-4AAE-5DBE-7AEE-5634FF750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4241B8-5A18-E3D3-ABE3-58799E00D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3A088-2AAC-2221-4483-07EA9804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D840-8F9C-4071-9C92-B64C332F7BC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E96D7-7005-16CC-EAA7-F65B8B51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9CCA5-C7D8-2EB4-11E6-78F5FD7B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A7E0-2D44-414C-8AFC-AF4BC979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3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49EBC-6780-CA63-226B-E1A6AD9B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657C-202B-C570-1531-3C0C6470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AE249-8CFE-33E0-55F5-E53B22532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D840-8F9C-4071-9C92-B64C332F7BC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C5ADB-6ADB-AC19-82FC-13B1F4BC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E7753-CE22-1BC3-4735-111CD9E6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A7E0-2D44-414C-8AFC-AF4BC979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0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40C77-DFEB-30A3-7060-B58A61C1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C31BD-DD4E-E4DD-4A68-073F197BA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6EB2D-1E7B-F62E-6BBD-2C1ADDCF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D840-8F9C-4071-9C92-B64C332F7BC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7627-F024-7976-BB15-169E1790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87973-871A-189F-12F3-0FB40DBA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A7E0-2D44-414C-8AFC-AF4BC979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0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27E2-E490-13AF-467D-52470700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D266A-5F3C-9FA0-7F87-5F7BCE236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B21BA-040F-4DCF-9992-862DF6B26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73232-9022-4859-E3FA-C5C4A578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D840-8F9C-4071-9C92-B64C332F7BC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428E3E-FFA1-AB70-E043-B72DB962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E2FC57-4D6B-FA77-8F9A-983552859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A7E0-2D44-414C-8AFC-AF4BC979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5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0C76-6D08-A228-6B62-308BBC9DF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1BE85-4B7A-45FD-F490-974BFC50B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C3D4D-CF06-1221-22FD-68CE60DCA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56ED7-B080-ACA5-12F6-A8C238467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9EB45-EB11-91A7-B532-168EF15738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548B3-52AB-E71E-4CAB-8D6BB183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D840-8F9C-4071-9C92-B64C332F7BC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955E5-9233-477E-3410-1F0A4B92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AE8022-D78C-0408-A29C-66E87BCF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A7E0-2D44-414C-8AFC-AF4BC979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2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92D4-9857-522D-0644-FE07114B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784FE-6003-8801-2C3D-63472D9C0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D840-8F9C-4071-9C92-B64C332F7BC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2979B2-4820-286A-EEC6-69783379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1A29E3-FD5E-6274-8B71-046762BB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A7E0-2D44-414C-8AFC-AF4BC979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6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35BEA0-0876-256D-95B5-681DC6FF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D840-8F9C-4071-9C92-B64C332F7BC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FB983-9671-F578-5516-0427ED47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B172-5398-9351-EB86-A365314D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A7E0-2D44-414C-8AFC-AF4BC979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09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F395-086C-17CA-A45C-B2EEFC23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8EE0D-8C16-C7FA-01D5-395BAF1E4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DFAD0-D30C-4A6A-DF26-76D2F30E5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9539F-370A-7B0E-D324-FAEBD66D5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D840-8F9C-4071-9C92-B64C332F7BC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2D41D-8BB7-A3CD-E8DD-D9E5573C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26E61-BA05-C84B-C9BB-E2DC5EB72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A7E0-2D44-414C-8AFC-AF4BC979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8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1E2DB-B166-9ACE-0215-7E1AC4A4E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73F8C-7858-22D5-9A72-3DE4AC640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54F14-0D05-2309-352C-A2B1C1539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A9D2B-7F0E-E1CF-36F1-0B5729CF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D840-8F9C-4071-9C92-B64C332F7BC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78EF8-AA06-3ECD-7923-02E106D7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9A00E-3BAE-022D-0F25-0CB54044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7A7E0-2D44-414C-8AFC-AF4BC979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61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A2BD8-7CA3-FC33-4139-78707E9D6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BA32F-AADF-0E1E-148D-D3F4E189F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B361A-00FC-77D6-B1A2-34B71B9C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8D840-8F9C-4071-9C92-B64C332F7BC1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674ED-20D3-00B4-4887-ADAD03F83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12E54-AF84-E093-CB4A-059AE9FEB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7A7E0-2D44-414C-8AFC-AF4BC9799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51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CA991-1F13-A391-6D9B-12E461AF5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2F9996-E14E-04C4-1E44-92918CDF5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E1193AE-7C94-FB4C-A194-691EB0AC3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0"/>
            <a:ext cx="1143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80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62D2C2A5-2E76-B92C-D54A-EA3DC2908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019" y="643466"/>
            <a:ext cx="9021961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0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1005DA36-801A-988A-86C6-4C1FBCA382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2" y="82867"/>
            <a:ext cx="11153775" cy="6692265"/>
          </a:xfrm>
        </p:spPr>
      </p:pic>
    </p:spTree>
    <p:extLst>
      <p:ext uri="{BB962C8B-B14F-4D97-AF65-F5344CB8AC3E}">
        <p14:creationId xmlns:p14="http://schemas.microsoft.com/office/powerpoint/2010/main" val="105700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78A70388-1516-2F9B-D4E7-96218EA2D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5" y="51435"/>
            <a:ext cx="11258550" cy="6755130"/>
          </a:xfrm>
        </p:spPr>
      </p:pic>
    </p:spTree>
    <p:extLst>
      <p:ext uri="{BB962C8B-B14F-4D97-AF65-F5344CB8AC3E}">
        <p14:creationId xmlns:p14="http://schemas.microsoft.com/office/powerpoint/2010/main" val="46727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6816F91-419A-A0C8-A6A7-E75834B65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50" y="57150"/>
            <a:ext cx="11239500" cy="6743700"/>
          </a:xfrm>
        </p:spPr>
      </p:pic>
    </p:spTree>
    <p:extLst>
      <p:ext uri="{BB962C8B-B14F-4D97-AF65-F5344CB8AC3E}">
        <p14:creationId xmlns:p14="http://schemas.microsoft.com/office/powerpoint/2010/main" val="3089495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1833-112E-C1C6-DD58-BA70FCF2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0ECD0AB-5DF7-6E9D-EAAF-7B73FBB5D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75" y="123825"/>
            <a:ext cx="11017250" cy="6610350"/>
          </a:xfrm>
        </p:spPr>
      </p:pic>
    </p:spTree>
    <p:extLst>
      <p:ext uri="{BB962C8B-B14F-4D97-AF65-F5344CB8AC3E}">
        <p14:creationId xmlns:p14="http://schemas.microsoft.com/office/powerpoint/2010/main" val="233850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5595-7BFD-E7CA-D72B-7023D5D2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E2050ED-5380-76E5-3545-7B6D85A7B0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87" y="100012"/>
            <a:ext cx="11096625" cy="6657975"/>
          </a:xfrm>
        </p:spPr>
      </p:pic>
    </p:spTree>
    <p:extLst>
      <p:ext uri="{BB962C8B-B14F-4D97-AF65-F5344CB8AC3E}">
        <p14:creationId xmlns:p14="http://schemas.microsoft.com/office/powerpoint/2010/main" val="165428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2758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Pilchik, Josie (Contractor)</dc:creator>
  <cp:lastModifiedBy>Pilchik, Josie (Contractor)</cp:lastModifiedBy>
  <cp:revision>1</cp:revision>
  <dcterms:created xsi:type="dcterms:W3CDTF">2024-10-02T17:22:20Z</dcterms:created>
  <dcterms:modified xsi:type="dcterms:W3CDTF">2024-10-04T17:56:58Z</dcterms:modified>
</cp:coreProperties>
</file>