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592E-1688-4D64-AA9F-6C6F1B03F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Coursera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EC423-100F-4B74-9221-A8B897FC1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João Ferreira</a:t>
            </a:r>
          </a:p>
        </p:txBody>
      </p:sp>
    </p:spTree>
    <p:extLst>
      <p:ext uri="{BB962C8B-B14F-4D97-AF65-F5344CB8AC3E}">
        <p14:creationId xmlns:p14="http://schemas.microsoft.com/office/powerpoint/2010/main" val="4045012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A1796-48F3-4F5D-9359-F288D30A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Paris results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ADC5014-7231-4852-AAAD-DFD80ADFC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629042"/>
            <a:ext cx="6257544" cy="328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2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D4473-449F-4E38-8032-9D1A9285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New York results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46EB155-6051-46B0-A1D1-9D1D3DB6D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738548"/>
            <a:ext cx="6257544" cy="306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6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5B2D6-ED71-46D6-B910-E5C39CB3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London results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91C955F-0D38-4ABB-8D51-06FF0C6C0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386562"/>
            <a:ext cx="6257544" cy="37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3D49-8CC5-44AC-B1F9-8F51C5C8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EC58E-84E0-4ABA-BA78-036CD05A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a cool project. I understand now better the concept of data transformation and data science. The course was amazing and </a:t>
            </a:r>
            <a:r>
              <a:rPr lang="en-US" dirty="0" err="1"/>
              <a:t>i</a:t>
            </a:r>
            <a:r>
              <a:rPr lang="en-US" dirty="0"/>
              <a:t> think that the know-how that </a:t>
            </a:r>
            <a:r>
              <a:rPr lang="en-US" dirty="0" err="1"/>
              <a:t>i</a:t>
            </a:r>
            <a:r>
              <a:rPr lang="en-US" dirty="0"/>
              <a:t> learned could be importance in my professional </a:t>
            </a:r>
            <a:r>
              <a:rPr lang="en-US" dirty="0" err="1"/>
              <a:t>carreer</a:t>
            </a:r>
            <a:r>
              <a:rPr lang="en-US" dirty="0"/>
              <a:t>.</a:t>
            </a:r>
          </a:p>
          <a:p>
            <a:r>
              <a:rPr lang="en-US" dirty="0"/>
              <a:t>Regarding of the project, </a:t>
            </a:r>
            <a:r>
              <a:rPr lang="en-US" dirty="0" err="1"/>
              <a:t>i</a:t>
            </a:r>
            <a:r>
              <a:rPr lang="en-US" dirty="0"/>
              <a:t> had no idea that the cities are so different.</a:t>
            </a:r>
          </a:p>
        </p:txBody>
      </p:sp>
    </p:spTree>
    <p:extLst>
      <p:ext uri="{BB962C8B-B14F-4D97-AF65-F5344CB8AC3E}">
        <p14:creationId xmlns:p14="http://schemas.microsoft.com/office/powerpoint/2010/main" val="410336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3654-8B7D-44C7-887F-6423622F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Multicultural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26BE3-2966-4CBD-8B68-828810A57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Amsterdam</a:t>
            </a:r>
          </a:p>
          <a:p>
            <a:r>
              <a:rPr lang="en-US" dirty="0"/>
              <a:t>London</a:t>
            </a:r>
          </a:p>
          <a:p>
            <a:r>
              <a:rPr lang="en-US" dirty="0"/>
              <a:t>Los Angeles</a:t>
            </a:r>
          </a:p>
          <a:p>
            <a:r>
              <a:rPr lang="en-US" dirty="0"/>
              <a:t>Paris</a:t>
            </a:r>
          </a:p>
          <a:p>
            <a:r>
              <a:rPr lang="en-US" dirty="0"/>
              <a:t>New York City</a:t>
            </a:r>
          </a:p>
          <a:p>
            <a:r>
              <a:rPr lang="en-US" dirty="0"/>
              <a:t> San Francisco</a:t>
            </a:r>
          </a:p>
          <a:p>
            <a:r>
              <a:rPr lang="en-US" dirty="0"/>
              <a:t>São Paulo</a:t>
            </a:r>
          </a:p>
          <a:p>
            <a:r>
              <a:rPr lang="en-US" dirty="0" err="1"/>
              <a:t>Singapure</a:t>
            </a:r>
            <a:endParaRPr lang="en-US" dirty="0"/>
          </a:p>
          <a:p>
            <a:r>
              <a:rPr lang="en-US" dirty="0"/>
              <a:t>Sydney</a:t>
            </a:r>
          </a:p>
          <a:p>
            <a:r>
              <a:rPr lang="en-US" dirty="0"/>
              <a:t>Toronto</a:t>
            </a:r>
          </a:p>
        </p:txBody>
      </p:sp>
    </p:spTree>
    <p:extLst>
      <p:ext uri="{BB962C8B-B14F-4D97-AF65-F5344CB8AC3E}">
        <p14:creationId xmlns:p14="http://schemas.microsoft.com/office/powerpoint/2010/main" val="210083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6D4A-EF93-43C9-80FA-60CA2FD6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411C-0A4B-4703-94A3-1F5EEC151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president of ONU needs to compare the neighborhoods of that cities to understand they are similar or not. In that case </a:t>
            </a:r>
            <a:r>
              <a:rPr lang="en-US" dirty="0" err="1"/>
              <a:t>i'll</a:t>
            </a:r>
            <a:r>
              <a:rPr lang="en-US" dirty="0"/>
              <a:t> compare New York City (used in Module 3), Toronto (used in Module 3), Paris and London.</a:t>
            </a:r>
          </a:p>
        </p:txBody>
      </p:sp>
    </p:spTree>
    <p:extLst>
      <p:ext uri="{BB962C8B-B14F-4D97-AF65-F5344CB8AC3E}">
        <p14:creationId xmlns:p14="http://schemas.microsoft.com/office/powerpoint/2010/main" val="414511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02769-70C6-461B-B6F9-B3C8306A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New York data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B89160-057E-4C0A-B495-9FB8D9545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0788" y="640080"/>
            <a:ext cx="3644719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0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95B81-FFCF-4379-827A-B41FD09C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Toronto data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835976-1AA8-44BA-BEFA-C2FA3452C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0313" y="640080"/>
            <a:ext cx="4985670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4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DF46F-AE12-49F3-ADA4-E9775C66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Paris data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B08CB8-06EB-4031-8E29-2B1A63556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2442522"/>
            <a:ext cx="6257544" cy="16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3112E-9245-4439-A847-68D49D88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/>
              <a:t>London data example (Eastern area)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C8D325-1434-4BE6-90EE-3BFDE833A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949741"/>
            <a:ext cx="6257544" cy="26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1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C171-F959-4FA5-9CFD-93B54A5C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5C15-97AD-402B-9A3F-DBDFA97A2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adopted the methodology used in Toronto example.</a:t>
            </a:r>
          </a:p>
          <a:p>
            <a:r>
              <a:rPr lang="en-US" dirty="0"/>
              <a:t>First </a:t>
            </a:r>
            <a:r>
              <a:rPr lang="en-US" dirty="0" err="1"/>
              <a:t>i</a:t>
            </a:r>
            <a:r>
              <a:rPr lang="en-US" dirty="0"/>
              <a:t> used </a:t>
            </a:r>
            <a:r>
              <a:rPr lang="en-US" dirty="0" err="1"/>
              <a:t>read_html</a:t>
            </a:r>
            <a:r>
              <a:rPr lang="en-US" dirty="0"/>
              <a:t> to read </a:t>
            </a:r>
            <a:r>
              <a:rPr lang="en-US" dirty="0" err="1"/>
              <a:t>datasource</a:t>
            </a:r>
            <a:r>
              <a:rPr lang="en-US" dirty="0"/>
              <a:t> para convert them to a </a:t>
            </a:r>
            <a:r>
              <a:rPr lang="en-US" dirty="0" err="1"/>
              <a:t>datraframe</a:t>
            </a:r>
            <a:r>
              <a:rPr lang="en-US" dirty="0"/>
              <a:t>. After that </a:t>
            </a:r>
            <a:r>
              <a:rPr lang="en-US" dirty="0" err="1"/>
              <a:t>i</a:t>
            </a:r>
            <a:r>
              <a:rPr lang="en-US" dirty="0"/>
              <a:t> did the transformations before convert them in a folium map, which means, drop duplicates, add columns, </a:t>
            </a:r>
            <a:r>
              <a:rPr lang="en-US" dirty="0" err="1"/>
              <a:t>apend</a:t>
            </a:r>
            <a:r>
              <a:rPr lang="en-US" dirty="0"/>
              <a:t> columns, etc. After that </a:t>
            </a:r>
            <a:r>
              <a:rPr lang="en-US" dirty="0" err="1"/>
              <a:t>i</a:t>
            </a:r>
            <a:r>
              <a:rPr lang="en-US" dirty="0"/>
              <a:t> created the folium map for each city based on latitude in </a:t>
            </a:r>
            <a:r>
              <a:rPr lang="en-US" dirty="0" err="1"/>
              <a:t>pgeocode.nominatim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5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849F64-3A89-4D31-A36E-8D62A264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Toronto results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16BD5A9-4365-4483-975A-839974C85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691617"/>
            <a:ext cx="6257544" cy="316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3256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Coursera project</vt:lpstr>
      <vt:lpstr>Multicultural cities</vt:lpstr>
      <vt:lpstr>Business problem</vt:lpstr>
      <vt:lpstr>New York data example</vt:lpstr>
      <vt:lpstr>Toronto data example</vt:lpstr>
      <vt:lpstr>Paris data example</vt:lpstr>
      <vt:lpstr>London data example (Eastern area)</vt:lpstr>
      <vt:lpstr>methodology</vt:lpstr>
      <vt:lpstr>Toronto results</vt:lpstr>
      <vt:lpstr>Paris results</vt:lpstr>
      <vt:lpstr>New York results</vt:lpstr>
      <vt:lpstr>London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project</dc:title>
  <dc:creator>Joao Pedro Ferreira</dc:creator>
  <cp:lastModifiedBy>Joao Pedro Ferreira</cp:lastModifiedBy>
  <cp:revision>1</cp:revision>
  <dcterms:created xsi:type="dcterms:W3CDTF">2019-12-10T17:44:33Z</dcterms:created>
  <dcterms:modified xsi:type="dcterms:W3CDTF">2019-12-10T17:45:16Z</dcterms:modified>
</cp:coreProperties>
</file>