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64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" t="2747" r="1154" b="571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42"/>
          <a:stretch>
            <a:fillRect/>
          </a:stretch>
        </p:blipFill>
        <p:spPr>
          <a:xfrm>
            <a:off x="2543605" y="1917480"/>
            <a:ext cx="3744416" cy="185857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3776052"/>
            <a:ext cx="3983765" cy="45719"/>
          </a:xfrm>
          <a:prstGeom prst="rect">
            <a:avLst/>
          </a:prstGeom>
          <a:solidFill>
            <a:srgbClr val="423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640940" y="3612929"/>
            <a:ext cx="7365276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5457600" y="1969200"/>
            <a:ext cx="5995200" cy="1404000"/>
          </a:xfrm>
        </p:spPr>
        <p:txBody>
          <a:bodyPr anchor="t" anchorCtr="0">
            <a:normAutofit/>
          </a:bodyPr>
          <a:lstStyle>
            <a:lvl1pPr algn="ctr">
              <a:defRPr sz="3200" b="1" kern="1000" baseline="0">
                <a:solidFill>
                  <a:schemeClr val="accent1">
                    <a:lumMod val="75000"/>
                  </a:schemeClr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 flipV="1">
            <a:off x="4625195" y="3360421"/>
            <a:ext cx="7566805" cy="45719"/>
          </a:xfrm>
          <a:prstGeom prst="rect">
            <a:avLst/>
          </a:prstGeom>
          <a:solidFill>
            <a:srgbClr val="423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E042-C511-4B34-A7F2-FDEC8604D1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F704-146B-401D-BAFA-CDE92C7FD5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0" y="571502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358400" y="223200"/>
            <a:ext cx="9475200" cy="583200"/>
          </a:xfrm>
        </p:spPr>
        <p:txBody>
          <a:bodyPr anchor="t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58797" y="1105200"/>
            <a:ext cx="10646400" cy="31752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400">
                <a:solidFill>
                  <a:schemeClr val="tx1"/>
                </a:solidFill>
              </a:defRPr>
            </a:lvl1pPr>
            <a:lvl2pPr marL="575945" indent="0" algn="l">
              <a:spcAft>
                <a:spcPts val="0"/>
              </a:spcAft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E042-C511-4B34-A7F2-FDEC8604D1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F704-146B-401D-BAFA-CDE92C7FD5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2865967" y="2312988"/>
            <a:ext cx="6534151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194984" y="1956330"/>
            <a:ext cx="2804583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9" name="直接连接符 8"/>
          <p:cNvCxnSpPr/>
          <p:nvPr/>
        </p:nvCxnSpPr>
        <p:spPr>
          <a:xfrm flipH="1">
            <a:off x="7205133" y="2981325"/>
            <a:ext cx="2804584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3164312" y="3178546"/>
            <a:ext cx="5884861" cy="713052"/>
          </a:xfrm>
        </p:spPr>
        <p:txBody>
          <a:bodyPr anchor="ctr" anchorCtr="0">
            <a:normAutofit/>
          </a:bodyPr>
          <a:lstStyle>
            <a:lvl1pPr algn="l">
              <a:defRPr sz="18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438901" y="2312988"/>
            <a:ext cx="2863849" cy="1016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800" b="1" spc="400" dirty="0">
              <a:solidFill>
                <a:prstClr val="white"/>
              </a:solidFill>
              <a:latin typeface="+mj-lt"/>
              <a:ea typeface="+mj-ea"/>
              <a:cs typeface="Microsoft New Tai Lue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E042-C511-4B34-A7F2-FDEC8604D1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F704-146B-401D-BAFA-CDE92C7FD5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358400" y="223200"/>
            <a:ext cx="9475200" cy="583200"/>
          </a:xfrm>
        </p:spPr>
        <p:txBody>
          <a:bodyPr anchor="t" anchorCtr="0"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772800" y="1105200"/>
            <a:ext cx="10646400" cy="24192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575945" indent="0" algn="l">
              <a:buFontTx/>
              <a:buNone/>
              <a:defRPr sz="2000">
                <a:solidFill>
                  <a:schemeClr val="tx1"/>
                </a:solidFill>
                <a:latin typeface="+mn-lt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772800" y="3927600"/>
            <a:ext cx="10646400" cy="24336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400">
                <a:solidFill>
                  <a:schemeClr val="tx1"/>
                </a:solidFill>
              </a:defRPr>
            </a:lvl1pPr>
            <a:lvl2pPr marL="575945" indent="0" algn="l"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E042-C511-4B34-A7F2-FDEC8604D1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F704-146B-401D-BAFA-CDE92C7FD5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4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5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5" y="2200274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E042-C511-4B34-A7F2-FDEC8604D1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F704-146B-401D-BAFA-CDE92C7FD5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2534400" y="3110400"/>
            <a:ext cx="7656000" cy="925200"/>
          </a:xfrm>
        </p:spPr>
        <p:txBody>
          <a:bodyPr anchor="t" anchorCtr="0">
            <a:normAutofit/>
          </a:bodyPr>
          <a:lstStyle>
            <a:lvl1pPr algn="ctr">
              <a:defRPr sz="54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E042-C511-4B34-A7F2-FDEC8604D1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F704-146B-401D-BAFA-CDE92C7FD597}" type="slidenum">
              <a:rPr lang="zh-CN" altLang="en-US" smtClean="0"/>
            </a:fld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2533651" y="4333875"/>
            <a:ext cx="733424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2533651" y="2810975"/>
            <a:ext cx="733424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" t="2747" r="1154" b="571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E042-C511-4B34-A7F2-FDEC8604D1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F704-146B-401D-BAFA-CDE92C7FD5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531200" y="914400"/>
            <a:ext cx="9624000" cy="820800"/>
          </a:xfrm>
        </p:spPr>
        <p:txBody>
          <a:bodyPr lIns="0" tIns="0" rIns="0" bIns="0" anchor="ctr" anchorCtr="0"/>
          <a:lstStyle>
            <a:lvl1pPr algn="ctr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2030400" y="2152800"/>
            <a:ext cx="5472000" cy="3672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7632000" y="2152800"/>
            <a:ext cx="3201600" cy="3672000"/>
          </a:xfrm>
          <a:solidFill>
            <a:schemeClr val="accent1"/>
          </a:solidFill>
        </p:spPr>
        <p:txBody>
          <a:bodyPr lIns="144000" rIns="144000" anchor="ctr" anchorCtr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E042-C511-4B34-A7F2-FDEC8604D1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F704-146B-401D-BAFA-CDE92C7FD5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89" y="365125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1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E042-C511-4B34-A7F2-FDEC8604D1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F704-146B-401D-BAFA-CDE92C7FD5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" t="2747" r="1154" b="571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" b="10127"/>
          <a:stretch>
            <a:fillRect/>
          </a:stretch>
        </p:blipFill>
        <p:spPr>
          <a:xfrm flipH="1">
            <a:off x="9289141" y="5340866"/>
            <a:ext cx="2902857" cy="1517134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58797" y="313514"/>
            <a:ext cx="11056060" cy="653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58797" y="1219199"/>
            <a:ext cx="11056060" cy="4358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CE042-C511-4B34-A7F2-FDEC8604D1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4F704-146B-401D-BAFA-CDE92C7FD59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60000"/>
        <a:buFont typeface="Wingdings 2" pitchFamily="18" charset="2"/>
        <a:buChar char="f"/>
        <a:defRPr lang="zh-CN" altLang="en-US" sz="24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575945" indent="-230505" algn="just" defTabSz="9144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>
          <a:schemeClr val="tx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53.xml"/><Relationship Id="rId1" Type="http://schemas.openxmlformats.org/officeDocument/2006/relationships/tags" Target="../tags/tag4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67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tags" Target="../tags/tag5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25.xml"/><Relationship Id="rId21" Type="http://schemas.openxmlformats.org/officeDocument/2006/relationships/tags" Target="../tags/tag24.xml"/><Relationship Id="rId20" Type="http://schemas.openxmlformats.org/officeDocument/2006/relationships/tags" Target="../tags/tag23.xml"/><Relationship Id="rId2" Type="http://schemas.openxmlformats.org/officeDocument/2006/relationships/tags" Target="../tags/tag5.xml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tags" Target="../tags/tag19.xml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image" Target="../media/image5.png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9" Type="http://schemas.openxmlformats.org/officeDocument/2006/relationships/tags" Target="../tags/tag43.xml"/><Relationship Id="rId18" Type="http://schemas.openxmlformats.org/officeDocument/2006/relationships/tags" Target="../tags/tag42.xml"/><Relationship Id="rId17" Type="http://schemas.openxmlformats.org/officeDocument/2006/relationships/tags" Target="../tags/tag41.xml"/><Relationship Id="rId16" Type="http://schemas.openxmlformats.org/officeDocument/2006/relationships/tags" Target="../tags/tag4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tags" Target="../tags/tag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 sz="2000"/>
              <a:t>作业帮</a:t>
            </a:r>
            <a:r>
              <a:rPr lang="en-US" altLang="zh-CN" sz="2000"/>
              <a:t>android</a:t>
            </a:r>
            <a:r>
              <a:rPr sz="2000"/>
              <a:t>客户端推送模块分析</a:t>
            </a:r>
            <a:endParaRPr sz="200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/>
            </a:br>
            <a:r>
              <a:rPr lang="en-US" altLang="zh-CN" sz="3600"/>
              <a:t>Android</a:t>
            </a:r>
            <a:r>
              <a:rPr lang="zh-CN" altLang="en-US" sz="3600"/>
              <a:t>推送</a:t>
            </a:r>
            <a:endParaRPr lang="zh-CN" altLang="en-US" sz="3600"/>
          </a:p>
        </p:txBody>
      </p:sp>
    </p:spTree>
    <p:custDataLst>
      <p:tags r:id="rId1"/>
    </p:custData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" name="组合 19"/>
          <p:cNvGrpSpPr/>
          <p:nvPr>
            <p:custDataLst>
              <p:tags r:id="rId1"/>
            </p:custDataLst>
          </p:nvPr>
        </p:nvGrpSpPr>
        <p:grpSpPr>
          <a:xfrm>
            <a:off x="1965316" y="1824899"/>
            <a:ext cx="2475408" cy="648458"/>
            <a:chOff x="2006600" y="2590800"/>
            <a:chExt cx="952500" cy="431800"/>
          </a:xfrm>
        </p:grpSpPr>
        <p:sp>
          <p:nvSpPr>
            <p:cNvPr id="12" name="五边形 11"/>
            <p:cNvSpPr/>
            <p:nvPr>
              <p:custDataLst>
                <p:tags r:id="rId2"/>
              </p:custDataLst>
            </p:nvPr>
          </p:nvSpPr>
          <p:spPr>
            <a:xfrm>
              <a:off x="2095500" y="2590800"/>
              <a:ext cx="863600" cy="431800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sym typeface="Arial" pitchFamily="34" charset="0"/>
              </a:endParaRPr>
            </a:p>
          </p:txBody>
        </p:sp>
        <p:sp>
          <p:nvSpPr>
            <p:cNvPr id="4" name="五边形 3"/>
            <p:cNvSpPr/>
            <p:nvPr>
              <p:custDataLst>
                <p:tags r:id="rId3"/>
              </p:custDataLst>
            </p:nvPr>
          </p:nvSpPr>
          <p:spPr>
            <a:xfrm>
              <a:off x="2006600" y="2590800"/>
              <a:ext cx="863600" cy="4318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p>
              <a:pPr algn="ctr"/>
              <a:r>
                <a:rPr lang="da-DK" altLang="zh-CN" sz="2400" smtClean="0">
                  <a:solidFill>
                    <a:schemeClr val="bg1"/>
                  </a:solidFill>
                  <a:sym typeface="Arial" pitchFamily="34" charset="0"/>
                </a:rPr>
                <a:t>01</a:t>
              </a:r>
              <a:endParaRPr lang="da-DK" altLang="zh-CN" sz="2400" smtClean="0">
                <a:solidFill>
                  <a:schemeClr val="bg1"/>
                </a:solidFill>
                <a:sym typeface="Arial" pitchFamily="34" charset="0"/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4773529" y="1672503"/>
            <a:ext cx="5864882" cy="92119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Arial" pitchFamily="34" charset="0"/>
              </a:rPr>
              <a:t>IndexActivity 的onCreate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Arial" pitchFamily="34" charset="0"/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2540090" y="584382"/>
            <a:ext cx="7141030" cy="806999"/>
          </a:xfrm>
          <a:prstGeom prst="rect">
            <a:avLst/>
          </a:prstGeom>
        </p:spPr>
        <p:txBody>
          <a:bodyPr wrap="none" anchor="ctr" anchorCtr="0">
            <a:normAutofit/>
          </a:bodyPr>
          <a:p>
            <a:pPr algn="ctr"/>
            <a:r>
              <a:rPr lang="zh-CN" altLang="da-DK" sz="2400" smtClean="0">
                <a:sym typeface="Arial" pitchFamily="34" charset="0"/>
              </a:rPr>
              <a:t>客户端注册时间</a:t>
            </a:r>
            <a:endParaRPr lang="zh-CN" altLang="da-DK" sz="2400" smtClean="0">
              <a:sym typeface="Arial" pitchFamily="34" charset="0"/>
            </a:endParaRPr>
          </a:p>
        </p:txBody>
      </p: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1979066" y="3140979"/>
            <a:ext cx="2475408" cy="648458"/>
            <a:chOff x="2006600" y="2590800"/>
            <a:chExt cx="952500" cy="431800"/>
          </a:xfrm>
        </p:grpSpPr>
        <p:sp>
          <p:nvSpPr>
            <p:cNvPr id="10" name="五边形 9"/>
            <p:cNvSpPr/>
            <p:nvPr>
              <p:custDataLst>
                <p:tags r:id="rId7"/>
              </p:custDataLst>
            </p:nvPr>
          </p:nvSpPr>
          <p:spPr>
            <a:xfrm>
              <a:off x="2095500" y="2590800"/>
              <a:ext cx="863600" cy="431800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sym typeface="Arial" pitchFamily="34" charset="0"/>
              </a:endParaRPr>
            </a:p>
          </p:txBody>
        </p:sp>
        <p:sp>
          <p:nvSpPr>
            <p:cNvPr id="11" name="五边形 10"/>
            <p:cNvSpPr/>
            <p:nvPr>
              <p:custDataLst>
                <p:tags r:id="rId8"/>
              </p:custDataLst>
            </p:nvPr>
          </p:nvSpPr>
          <p:spPr>
            <a:xfrm>
              <a:off x="2006600" y="2590800"/>
              <a:ext cx="863600" cy="4318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p>
              <a:pPr algn="ctr"/>
              <a:r>
                <a:rPr lang="da-DK" altLang="zh-CN" sz="2400" smtClean="0">
                  <a:solidFill>
                    <a:schemeClr val="bg1"/>
                  </a:solidFill>
                  <a:sym typeface="Arial" pitchFamily="34" charset="0"/>
                </a:rPr>
                <a:t>0</a:t>
              </a:r>
              <a:r>
                <a:rPr lang="en-US" altLang="da-DK" sz="2400" smtClean="0">
                  <a:solidFill>
                    <a:schemeClr val="bg1"/>
                  </a:solidFill>
                  <a:sym typeface="Arial" pitchFamily="34" charset="0"/>
                </a:rPr>
                <a:t>2</a:t>
              </a:r>
              <a:endParaRPr lang="en-US" altLang="da-DK" sz="2400" smtClean="0">
                <a:solidFill>
                  <a:schemeClr val="bg1"/>
                </a:solidFill>
                <a:sym typeface="Arial" pitchFamily="34" charset="0"/>
              </a:endParaRPr>
            </a:p>
          </p:txBody>
        </p:sp>
      </p:grp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4660776" y="3017165"/>
            <a:ext cx="5864882" cy="92119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Arial" pitchFamily="34" charset="0"/>
              </a:rPr>
              <a:t>KsWebSocketConnection#connect方法调用后第一次回掉onOpen时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Arial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5960" y="4337050"/>
            <a:ext cx="8892540" cy="1516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注册的目的：将客户端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appkey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，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appversion, appvercode, conntype,cuid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等设备信息发送给服务器，做客户端标识，目前注册统一采用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Http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请求</a:t>
            </a:r>
            <a:endParaRPr lang="zh-CN" altLang="en-US" sz="2400" dirty="0" smtClean="0">
              <a:latin typeface="Arial" pitchFamily="34" charset="0"/>
              <a:ea typeface="微软雅黑" pitchFamily="34" charset="-122"/>
            </a:endParaRPr>
          </a:p>
        </p:txBody>
      </p:sp>
    </p:spTree>
    <p:custDataLst>
      <p:tags r:id="rId10"/>
    </p:custDataLst>
  </p:cSld>
  <p:clrMapOvr>
    <a:masterClrMapping/>
  </p:clrMapOvr>
  <p:transition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>
            <p:custDataLst>
              <p:tags r:id="rId1"/>
            </p:custDataLst>
          </p:nvPr>
        </p:nvGrpSpPr>
        <p:grpSpPr>
          <a:xfrm>
            <a:off x="1323248" y="1798867"/>
            <a:ext cx="2462762" cy="3861290"/>
            <a:chOff x="3280834" y="2734733"/>
            <a:chExt cx="1871133" cy="1583267"/>
          </a:xfrm>
        </p:grpSpPr>
        <p:sp>
          <p:nvSpPr>
            <p:cNvPr id="4" name="任意多边形 3"/>
            <p:cNvSpPr/>
            <p:nvPr>
              <p:custDataLst>
                <p:tags r:id="rId2"/>
              </p:custDataLst>
            </p:nvPr>
          </p:nvSpPr>
          <p:spPr>
            <a:xfrm>
              <a:off x="3280834" y="2734733"/>
              <a:ext cx="1871074" cy="541660"/>
            </a:xfrm>
            <a:custGeom>
              <a:avLst/>
              <a:gdLst>
                <a:gd name="connsiteX0" fmla="*/ 276587 w 1871133"/>
                <a:gd name="connsiteY0" fmla="*/ 0 h 625952"/>
                <a:gd name="connsiteX1" fmla="*/ 1594546 w 1871133"/>
                <a:gd name="connsiteY1" fmla="*/ 0 h 625952"/>
                <a:gd name="connsiteX2" fmla="*/ 1871133 w 1871133"/>
                <a:gd name="connsiteY2" fmla="*/ 276587 h 625952"/>
                <a:gd name="connsiteX3" fmla="*/ 1871133 w 1871133"/>
                <a:gd name="connsiteY3" fmla="*/ 625952 h 625952"/>
                <a:gd name="connsiteX4" fmla="*/ 1851116 w 1871133"/>
                <a:gd name="connsiteY4" fmla="*/ 611772 h 625952"/>
                <a:gd name="connsiteX5" fmla="*/ 935566 w 1871133"/>
                <a:gd name="connsiteY5" fmla="*/ 355600 h 625952"/>
                <a:gd name="connsiteX6" fmla="*/ 20017 w 1871133"/>
                <a:gd name="connsiteY6" fmla="*/ 611772 h 625952"/>
                <a:gd name="connsiteX7" fmla="*/ 0 w 1871133"/>
                <a:gd name="connsiteY7" fmla="*/ 625952 h 625952"/>
                <a:gd name="connsiteX8" fmla="*/ 0 w 1871133"/>
                <a:gd name="connsiteY8" fmla="*/ 276587 h 625952"/>
                <a:gd name="connsiteX9" fmla="*/ 276587 w 1871133"/>
                <a:gd name="connsiteY9" fmla="*/ 0 h 62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1133" h="625952">
                  <a:moveTo>
                    <a:pt x="276587" y="0"/>
                  </a:moveTo>
                  <a:lnTo>
                    <a:pt x="1594546" y="0"/>
                  </a:lnTo>
                  <a:cubicBezTo>
                    <a:pt x="1747301" y="0"/>
                    <a:pt x="1871133" y="123832"/>
                    <a:pt x="1871133" y="276587"/>
                  </a:cubicBezTo>
                  <a:lnTo>
                    <a:pt x="1871133" y="625952"/>
                  </a:lnTo>
                  <a:lnTo>
                    <a:pt x="1851116" y="611772"/>
                  </a:lnTo>
                  <a:cubicBezTo>
                    <a:pt x="1602314" y="451736"/>
                    <a:pt x="1283344" y="355600"/>
                    <a:pt x="935566" y="355600"/>
                  </a:cubicBezTo>
                  <a:cubicBezTo>
                    <a:pt x="587788" y="355600"/>
                    <a:pt x="268818" y="451736"/>
                    <a:pt x="20017" y="611772"/>
                  </a:cubicBezTo>
                  <a:lnTo>
                    <a:pt x="0" y="625952"/>
                  </a:lnTo>
                  <a:lnTo>
                    <a:pt x="0" y="276587"/>
                  </a:lnTo>
                  <a:cubicBezTo>
                    <a:pt x="0" y="123832"/>
                    <a:pt x="123832" y="0"/>
                    <a:pt x="276587" y="0"/>
                  </a:cubicBezTo>
                  <a:close/>
                </a:path>
              </a:pathLst>
            </a:custGeom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rmAutofit/>
            </a:bodyPr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itchFamily="34" charset="0"/>
                </a:rPr>
                <a:t>01</a:t>
              </a:r>
              <a:endParaRPr lang="zh-CN" altLang="en-US" dirty="0">
                <a:solidFill>
                  <a:schemeClr val="bg1"/>
                </a:solidFill>
                <a:sym typeface="Arial" pitchFamily="34" charset="0"/>
              </a:endParaRPr>
            </a:p>
          </p:txBody>
        </p:sp>
        <p:sp>
          <p:nvSpPr>
            <p:cNvPr id="8" name="任意多边形 7"/>
            <p:cNvSpPr/>
            <p:nvPr>
              <p:custDataLst>
                <p:tags r:id="rId3"/>
              </p:custDataLst>
            </p:nvPr>
          </p:nvSpPr>
          <p:spPr>
            <a:xfrm>
              <a:off x="3280834" y="2989418"/>
              <a:ext cx="1871074" cy="1269256"/>
            </a:xfrm>
            <a:custGeom>
              <a:avLst/>
              <a:gdLst>
                <a:gd name="connsiteX0" fmla="*/ 935566 w 1871133"/>
                <a:gd name="connsiteY0" fmla="*/ 0 h 1142999"/>
                <a:gd name="connsiteX1" fmla="*/ 1851116 w 1871133"/>
                <a:gd name="connsiteY1" fmla="*/ 256172 h 1142999"/>
                <a:gd name="connsiteX2" fmla="*/ 1871133 w 1871133"/>
                <a:gd name="connsiteY2" fmla="*/ 270352 h 1142999"/>
                <a:gd name="connsiteX3" fmla="*/ 1871133 w 1871133"/>
                <a:gd name="connsiteY3" fmla="*/ 1142999 h 1142999"/>
                <a:gd name="connsiteX4" fmla="*/ 0 w 1871133"/>
                <a:gd name="connsiteY4" fmla="*/ 1142999 h 1142999"/>
                <a:gd name="connsiteX5" fmla="*/ 0 w 1871133"/>
                <a:gd name="connsiteY5" fmla="*/ 270352 h 1142999"/>
                <a:gd name="connsiteX6" fmla="*/ 20017 w 1871133"/>
                <a:gd name="connsiteY6" fmla="*/ 256172 h 1142999"/>
                <a:gd name="connsiteX7" fmla="*/ 935566 w 1871133"/>
                <a:gd name="connsiteY7" fmla="*/ 0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1133" h="1142999">
                  <a:moveTo>
                    <a:pt x="935566" y="0"/>
                  </a:moveTo>
                  <a:cubicBezTo>
                    <a:pt x="1283344" y="0"/>
                    <a:pt x="1602314" y="96136"/>
                    <a:pt x="1851116" y="256172"/>
                  </a:cubicBezTo>
                  <a:lnTo>
                    <a:pt x="1871133" y="270352"/>
                  </a:lnTo>
                  <a:lnTo>
                    <a:pt x="1871133" y="1142999"/>
                  </a:lnTo>
                  <a:lnTo>
                    <a:pt x="0" y="1142999"/>
                  </a:lnTo>
                  <a:lnTo>
                    <a:pt x="0" y="270352"/>
                  </a:lnTo>
                  <a:lnTo>
                    <a:pt x="20017" y="256172"/>
                  </a:lnTo>
                  <a:cubicBezTo>
                    <a:pt x="268818" y="96136"/>
                    <a:pt x="587788" y="0"/>
                    <a:pt x="935566" y="0"/>
                  </a:cubicBezTo>
                  <a:close/>
                </a:path>
              </a:pathLst>
            </a:custGeom>
            <a:solidFill>
              <a:srgbClr val="FEFFFF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/>
              <a:r>
                <a:rPr lang="zh-CN" altLang="en-US" dirty="0">
                  <a:solidFill>
                    <a:schemeClr val="accent1"/>
                  </a:solidFill>
                  <a:sym typeface="Arial" pitchFamily="34" charset="0"/>
                </a:rPr>
                <a:t>service 添加 START_STICKY flag</a:t>
              </a:r>
              <a:endParaRPr lang="zh-CN" altLang="en-US" dirty="0">
                <a:solidFill>
                  <a:schemeClr val="accent1"/>
                </a:solidFill>
                <a:sym typeface="Arial" pitchFamily="34" charset="0"/>
              </a:endParaRPr>
            </a:p>
            <a:p>
              <a:pPr algn="ctr"/>
              <a:endParaRPr lang="zh-CN" altLang="en-US" dirty="0">
                <a:solidFill>
                  <a:schemeClr val="accent1"/>
                </a:solidFill>
                <a:sym typeface="Arial" pitchFamily="34" charset="0"/>
              </a:endParaRPr>
            </a:p>
            <a:p>
              <a:pPr algn="ctr"/>
              <a:r>
                <a:rPr lang="zh-CN" altLang="en-US" dirty="0">
                  <a:solidFill>
                    <a:schemeClr val="accent1"/>
                  </a:solidFill>
                  <a:sym typeface="Arial" pitchFamily="34" charset="0"/>
                </a:rPr>
                <a:t>该flag主要用于由服务者显式指定运行时间，如播放音乐的服务</a:t>
              </a:r>
              <a:endParaRPr lang="zh-CN" altLang="en-US" dirty="0">
                <a:solidFill>
                  <a:schemeClr val="accent1"/>
                </a:solidFill>
                <a:sym typeface="Arial" pitchFamily="34" charset="0"/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3280834" y="4258733"/>
              <a:ext cx="1871133" cy="5926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>
                <a:sym typeface="Arial" pitchFamily="34" charset="0"/>
              </a:endParaRPr>
            </a:p>
          </p:txBody>
        </p:sp>
      </p:grp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3374446" y="361492"/>
            <a:ext cx="5472320" cy="83823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+mj-lt"/>
                <a:ea typeface="+mj-ea"/>
                <a:cs typeface="+mj-cs"/>
                <a:sym typeface="Arial" pitchFamily="34" charset="0"/>
              </a:rPr>
              <a:t>长链接保活</a:t>
            </a:r>
            <a:endParaRPr lang="zh-CN" altLang="en-US" sz="2400" dirty="0"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grpSp>
        <p:nvGrpSpPr>
          <p:cNvPr id="2" name="组合 1"/>
          <p:cNvGrpSpPr/>
          <p:nvPr>
            <p:custDataLst>
              <p:tags r:id="rId6"/>
            </p:custDataLst>
          </p:nvPr>
        </p:nvGrpSpPr>
        <p:grpSpPr>
          <a:xfrm>
            <a:off x="8771629" y="1793787"/>
            <a:ext cx="2462762" cy="3861290"/>
            <a:chOff x="3280834" y="2734733"/>
            <a:chExt cx="1871133" cy="1583267"/>
          </a:xfrm>
        </p:grpSpPr>
        <p:sp>
          <p:nvSpPr>
            <p:cNvPr id="3" name="任意多边形 2"/>
            <p:cNvSpPr/>
            <p:nvPr>
              <p:custDataLst>
                <p:tags r:id="rId7"/>
              </p:custDataLst>
            </p:nvPr>
          </p:nvSpPr>
          <p:spPr>
            <a:xfrm>
              <a:off x="3280834" y="2734733"/>
              <a:ext cx="1871074" cy="541660"/>
            </a:xfrm>
            <a:custGeom>
              <a:avLst/>
              <a:gdLst>
                <a:gd name="connsiteX0" fmla="*/ 276587 w 1871133"/>
                <a:gd name="connsiteY0" fmla="*/ 0 h 625952"/>
                <a:gd name="connsiteX1" fmla="*/ 1594546 w 1871133"/>
                <a:gd name="connsiteY1" fmla="*/ 0 h 625952"/>
                <a:gd name="connsiteX2" fmla="*/ 1871133 w 1871133"/>
                <a:gd name="connsiteY2" fmla="*/ 276587 h 625952"/>
                <a:gd name="connsiteX3" fmla="*/ 1871133 w 1871133"/>
                <a:gd name="connsiteY3" fmla="*/ 625952 h 625952"/>
                <a:gd name="connsiteX4" fmla="*/ 1851116 w 1871133"/>
                <a:gd name="connsiteY4" fmla="*/ 611772 h 625952"/>
                <a:gd name="connsiteX5" fmla="*/ 935566 w 1871133"/>
                <a:gd name="connsiteY5" fmla="*/ 355600 h 625952"/>
                <a:gd name="connsiteX6" fmla="*/ 20017 w 1871133"/>
                <a:gd name="connsiteY6" fmla="*/ 611772 h 625952"/>
                <a:gd name="connsiteX7" fmla="*/ 0 w 1871133"/>
                <a:gd name="connsiteY7" fmla="*/ 625952 h 625952"/>
                <a:gd name="connsiteX8" fmla="*/ 0 w 1871133"/>
                <a:gd name="connsiteY8" fmla="*/ 276587 h 625952"/>
                <a:gd name="connsiteX9" fmla="*/ 276587 w 1871133"/>
                <a:gd name="connsiteY9" fmla="*/ 0 h 62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1133" h="625952">
                  <a:moveTo>
                    <a:pt x="276587" y="0"/>
                  </a:moveTo>
                  <a:lnTo>
                    <a:pt x="1594546" y="0"/>
                  </a:lnTo>
                  <a:cubicBezTo>
                    <a:pt x="1747301" y="0"/>
                    <a:pt x="1871133" y="123832"/>
                    <a:pt x="1871133" y="276587"/>
                  </a:cubicBezTo>
                  <a:lnTo>
                    <a:pt x="1871133" y="625952"/>
                  </a:lnTo>
                  <a:lnTo>
                    <a:pt x="1851116" y="611772"/>
                  </a:lnTo>
                  <a:cubicBezTo>
                    <a:pt x="1602314" y="451736"/>
                    <a:pt x="1283344" y="355600"/>
                    <a:pt x="935566" y="355600"/>
                  </a:cubicBezTo>
                  <a:cubicBezTo>
                    <a:pt x="587788" y="355600"/>
                    <a:pt x="268818" y="451736"/>
                    <a:pt x="20017" y="611772"/>
                  </a:cubicBezTo>
                  <a:lnTo>
                    <a:pt x="0" y="625952"/>
                  </a:lnTo>
                  <a:lnTo>
                    <a:pt x="0" y="276587"/>
                  </a:lnTo>
                  <a:cubicBezTo>
                    <a:pt x="0" y="123832"/>
                    <a:pt x="123832" y="0"/>
                    <a:pt x="276587" y="0"/>
                  </a:cubicBezTo>
                  <a:close/>
                </a:path>
              </a:pathLst>
            </a:custGeom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rmAutofit/>
            </a:bodyPr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itchFamily="34" charset="0"/>
                </a:rPr>
                <a:t>0</a:t>
              </a:r>
              <a:r>
                <a:rPr lang="en-US" dirty="0">
                  <a:solidFill>
                    <a:schemeClr val="bg1"/>
                  </a:solidFill>
                  <a:sym typeface="Arial" pitchFamily="34" charset="0"/>
                </a:rPr>
                <a:t>3</a:t>
              </a:r>
              <a:endParaRPr lang="en-US" dirty="0">
                <a:solidFill>
                  <a:schemeClr val="bg1"/>
                </a:solidFill>
                <a:sym typeface="Arial" pitchFamily="34" charset="0"/>
              </a:endParaRPr>
            </a:p>
          </p:txBody>
        </p:sp>
        <p:sp>
          <p:nvSpPr>
            <p:cNvPr id="5" name="任意多边形 4"/>
            <p:cNvSpPr/>
            <p:nvPr>
              <p:custDataLst>
                <p:tags r:id="rId8"/>
              </p:custDataLst>
            </p:nvPr>
          </p:nvSpPr>
          <p:spPr>
            <a:xfrm>
              <a:off x="3280834" y="2983428"/>
              <a:ext cx="1871074" cy="1269256"/>
            </a:xfrm>
            <a:custGeom>
              <a:avLst/>
              <a:gdLst>
                <a:gd name="connsiteX0" fmla="*/ 935566 w 1871133"/>
                <a:gd name="connsiteY0" fmla="*/ 0 h 1142999"/>
                <a:gd name="connsiteX1" fmla="*/ 1851116 w 1871133"/>
                <a:gd name="connsiteY1" fmla="*/ 256172 h 1142999"/>
                <a:gd name="connsiteX2" fmla="*/ 1871133 w 1871133"/>
                <a:gd name="connsiteY2" fmla="*/ 270352 h 1142999"/>
                <a:gd name="connsiteX3" fmla="*/ 1871133 w 1871133"/>
                <a:gd name="connsiteY3" fmla="*/ 1142999 h 1142999"/>
                <a:gd name="connsiteX4" fmla="*/ 0 w 1871133"/>
                <a:gd name="connsiteY4" fmla="*/ 1142999 h 1142999"/>
                <a:gd name="connsiteX5" fmla="*/ 0 w 1871133"/>
                <a:gd name="connsiteY5" fmla="*/ 270352 h 1142999"/>
                <a:gd name="connsiteX6" fmla="*/ 20017 w 1871133"/>
                <a:gd name="connsiteY6" fmla="*/ 256172 h 1142999"/>
                <a:gd name="connsiteX7" fmla="*/ 935566 w 1871133"/>
                <a:gd name="connsiteY7" fmla="*/ 0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1133" h="1142999">
                  <a:moveTo>
                    <a:pt x="935566" y="0"/>
                  </a:moveTo>
                  <a:cubicBezTo>
                    <a:pt x="1283344" y="0"/>
                    <a:pt x="1602314" y="96136"/>
                    <a:pt x="1851116" y="256172"/>
                  </a:cubicBezTo>
                  <a:lnTo>
                    <a:pt x="1871133" y="270352"/>
                  </a:lnTo>
                  <a:lnTo>
                    <a:pt x="1871133" y="1142999"/>
                  </a:lnTo>
                  <a:lnTo>
                    <a:pt x="0" y="1142999"/>
                  </a:lnTo>
                  <a:lnTo>
                    <a:pt x="0" y="270352"/>
                  </a:lnTo>
                  <a:lnTo>
                    <a:pt x="20017" y="256172"/>
                  </a:lnTo>
                  <a:cubicBezTo>
                    <a:pt x="268818" y="96136"/>
                    <a:pt x="587788" y="0"/>
                    <a:pt x="935566" y="0"/>
                  </a:cubicBezTo>
                  <a:close/>
                </a:path>
              </a:pathLst>
            </a:custGeom>
            <a:solidFill>
              <a:srgbClr val="FEFFFF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/>
              <a:r>
                <a:rPr lang="zh-CN" altLang="en-US" dirty="0">
                  <a:solidFill>
                    <a:schemeClr val="accent1"/>
                  </a:solidFill>
                  <a:sym typeface="Arial" pitchFamily="34" charset="0"/>
                </a:rPr>
                <a:t>ACTION_TIME_TICK action</a:t>
              </a:r>
              <a:endParaRPr lang="zh-CN" altLang="en-US" dirty="0">
                <a:solidFill>
                  <a:schemeClr val="accent1"/>
                </a:solidFill>
                <a:sym typeface="Arial" pitchFamily="34" charset="0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9"/>
              </p:custDataLst>
            </p:nvPr>
          </p:nvSpPr>
          <p:spPr>
            <a:xfrm>
              <a:off x="3280834" y="4258733"/>
              <a:ext cx="1871133" cy="5926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>
                <a:sym typeface="Arial" pitchFamily="34" charset="0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5127771" y="1715670"/>
            <a:ext cx="2477368" cy="3861290"/>
            <a:chOff x="3269737" y="2734733"/>
            <a:chExt cx="1882230" cy="1583267"/>
          </a:xfrm>
        </p:grpSpPr>
        <p:sp>
          <p:nvSpPr>
            <p:cNvPr id="9" name="任意多边形 8"/>
            <p:cNvSpPr/>
            <p:nvPr>
              <p:custDataLst>
                <p:tags r:id="rId11"/>
              </p:custDataLst>
            </p:nvPr>
          </p:nvSpPr>
          <p:spPr>
            <a:xfrm>
              <a:off x="3280834" y="2734733"/>
              <a:ext cx="1871074" cy="541660"/>
            </a:xfrm>
            <a:custGeom>
              <a:avLst/>
              <a:gdLst>
                <a:gd name="connsiteX0" fmla="*/ 276587 w 1871133"/>
                <a:gd name="connsiteY0" fmla="*/ 0 h 625952"/>
                <a:gd name="connsiteX1" fmla="*/ 1594546 w 1871133"/>
                <a:gd name="connsiteY1" fmla="*/ 0 h 625952"/>
                <a:gd name="connsiteX2" fmla="*/ 1871133 w 1871133"/>
                <a:gd name="connsiteY2" fmla="*/ 276587 h 625952"/>
                <a:gd name="connsiteX3" fmla="*/ 1871133 w 1871133"/>
                <a:gd name="connsiteY3" fmla="*/ 625952 h 625952"/>
                <a:gd name="connsiteX4" fmla="*/ 1851116 w 1871133"/>
                <a:gd name="connsiteY4" fmla="*/ 611772 h 625952"/>
                <a:gd name="connsiteX5" fmla="*/ 935566 w 1871133"/>
                <a:gd name="connsiteY5" fmla="*/ 355600 h 625952"/>
                <a:gd name="connsiteX6" fmla="*/ 20017 w 1871133"/>
                <a:gd name="connsiteY6" fmla="*/ 611772 h 625952"/>
                <a:gd name="connsiteX7" fmla="*/ 0 w 1871133"/>
                <a:gd name="connsiteY7" fmla="*/ 625952 h 625952"/>
                <a:gd name="connsiteX8" fmla="*/ 0 w 1871133"/>
                <a:gd name="connsiteY8" fmla="*/ 276587 h 625952"/>
                <a:gd name="connsiteX9" fmla="*/ 276587 w 1871133"/>
                <a:gd name="connsiteY9" fmla="*/ 0 h 62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1133" h="625952">
                  <a:moveTo>
                    <a:pt x="276587" y="0"/>
                  </a:moveTo>
                  <a:lnTo>
                    <a:pt x="1594546" y="0"/>
                  </a:lnTo>
                  <a:cubicBezTo>
                    <a:pt x="1747301" y="0"/>
                    <a:pt x="1871133" y="123832"/>
                    <a:pt x="1871133" y="276587"/>
                  </a:cubicBezTo>
                  <a:lnTo>
                    <a:pt x="1871133" y="625952"/>
                  </a:lnTo>
                  <a:lnTo>
                    <a:pt x="1851116" y="611772"/>
                  </a:lnTo>
                  <a:cubicBezTo>
                    <a:pt x="1602314" y="451736"/>
                    <a:pt x="1283344" y="355600"/>
                    <a:pt x="935566" y="355600"/>
                  </a:cubicBezTo>
                  <a:cubicBezTo>
                    <a:pt x="587788" y="355600"/>
                    <a:pt x="268818" y="451736"/>
                    <a:pt x="20017" y="611772"/>
                  </a:cubicBezTo>
                  <a:lnTo>
                    <a:pt x="0" y="625952"/>
                  </a:lnTo>
                  <a:lnTo>
                    <a:pt x="0" y="276587"/>
                  </a:lnTo>
                  <a:cubicBezTo>
                    <a:pt x="0" y="123832"/>
                    <a:pt x="123832" y="0"/>
                    <a:pt x="276587" y="0"/>
                  </a:cubicBezTo>
                  <a:close/>
                </a:path>
              </a:pathLst>
            </a:custGeom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rmAutofit/>
            </a:bodyPr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itchFamily="34" charset="0"/>
                </a:rPr>
                <a:t>0</a:t>
              </a:r>
              <a:r>
                <a:rPr lang="en-US" dirty="0">
                  <a:solidFill>
                    <a:schemeClr val="bg1"/>
                  </a:solidFill>
                  <a:sym typeface="Arial" pitchFamily="34" charset="0"/>
                </a:rPr>
                <a:t>2</a:t>
              </a:r>
              <a:endParaRPr lang="en-US" dirty="0">
                <a:solidFill>
                  <a:schemeClr val="bg1"/>
                </a:solidFill>
                <a:sym typeface="Arial" pitchFamily="34" charset="0"/>
              </a:endParaRPr>
            </a:p>
          </p:txBody>
        </p:sp>
        <p:sp>
          <p:nvSpPr>
            <p:cNvPr id="16" name="任意多边形 15"/>
            <p:cNvSpPr/>
            <p:nvPr>
              <p:custDataLst>
                <p:tags r:id="rId12"/>
              </p:custDataLst>
            </p:nvPr>
          </p:nvSpPr>
          <p:spPr>
            <a:xfrm>
              <a:off x="3269737" y="2989418"/>
              <a:ext cx="1871074" cy="1269256"/>
            </a:xfrm>
            <a:custGeom>
              <a:avLst/>
              <a:gdLst>
                <a:gd name="connsiteX0" fmla="*/ 935566 w 1871133"/>
                <a:gd name="connsiteY0" fmla="*/ 0 h 1142999"/>
                <a:gd name="connsiteX1" fmla="*/ 1851116 w 1871133"/>
                <a:gd name="connsiteY1" fmla="*/ 256172 h 1142999"/>
                <a:gd name="connsiteX2" fmla="*/ 1871133 w 1871133"/>
                <a:gd name="connsiteY2" fmla="*/ 270352 h 1142999"/>
                <a:gd name="connsiteX3" fmla="*/ 1871133 w 1871133"/>
                <a:gd name="connsiteY3" fmla="*/ 1142999 h 1142999"/>
                <a:gd name="connsiteX4" fmla="*/ 0 w 1871133"/>
                <a:gd name="connsiteY4" fmla="*/ 1142999 h 1142999"/>
                <a:gd name="connsiteX5" fmla="*/ 0 w 1871133"/>
                <a:gd name="connsiteY5" fmla="*/ 270352 h 1142999"/>
                <a:gd name="connsiteX6" fmla="*/ 20017 w 1871133"/>
                <a:gd name="connsiteY6" fmla="*/ 256172 h 1142999"/>
                <a:gd name="connsiteX7" fmla="*/ 935566 w 1871133"/>
                <a:gd name="connsiteY7" fmla="*/ 0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1133" h="1142999">
                  <a:moveTo>
                    <a:pt x="935566" y="0"/>
                  </a:moveTo>
                  <a:cubicBezTo>
                    <a:pt x="1283344" y="0"/>
                    <a:pt x="1602314" y="96136"/>
                    <a:pt x="1851116" y="256172"/>
                  </a:cubicBezTo>
                  <a:lnTo>
                    <a:pt x="1871133" y="270352"/>
                  </a:lnTo>
                  <a:lnTo>
                    <a:pt x="1871133" y="1142999"/>
                  </a:lnTo>
                  <a:lnTo>
                    <a:pt x="0" y="1142999"/>
                  </a:lnTo>
                  <a:lnTo>
                    <a:pt x="0" y="270352"/>
                  </a:lnTo>
                  <a:lnTo>
                    <a:pt x="20017" y="256172"/>
                  </a:lnTo>
                  <a:cubicBezTo>
                    <a:pt x="268818" y="96136"/>
                    <a:pt x="587788" y="0"/>
                    <a:pt x="935566" y="0"/>
                  </a:cubicBezTo>
                  <a:close/>
                </a:path>
              </a:pathLst>
            </a:custGeom>
            <a:solidFill>
              <a:srgbClr val="FEFFFF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p>
              <a:pPr algn="ctr"/>
              <a:endParaRPr lang="zh-CN" altLang="en-US" dirty="0">
                <a:solidFill>
                  <a:schemeClr val="accent1"/>
                </a:solidFill>
                <a:sym typeface="Arial" pitchFamily="34" charset="0"/>
              </a:endParaRPr>
            </a:p>
            <a:p>
              <a:pPr algn="ctr"/>
              <a:r>
                <a:rPr lang="zh-CN" altLang="en-US" dirty="0">
                  <a:solidFill>
                    <a:schemeClr val="accent1"/>
                  </a:solidFill>
                  <a:sym typeface="Arial" pitchFamily="34" charset="0"/>
                </a:rPr>
                <a:t>receiver 配合 AlarmManager</a:t>
              </a:r>
              <a:endParaRPr lang="zh-CN" altLang="en-US" dirty="0">
                <a:solidFill>
                  <a:schemeClr val="accent1"/>
                </a:solidFill>
                <a:sym typeface="Arial" pitchFamily="34" charset="0"/>
              </a:endParaRPr>
            </a:p>
            <a:p>
              <a:pPr algn="ctr"/>
              <a:r>
                <a:rPr lang="zh-CN" altLang="en-US" dirty="0">
                  <a:solidFill>
                    <a:schemeClr val="accent1"/>
                  </a:solidFill>
                  <a:sym typeface="Arial" pitchFamily="34" charset="0"/>
                </a:rPr>
                <a:t>监听BOOT_COMPLETED</a:t>
              </a:r>
              <a:endParaRPr lang="zh-CN" altLang="en-US" dirty="0">
                <a:solidFill>
                  <a:schemeClr val="accent1"/>
                </a:solidFill>
                <a:sym typeface="Arial" pitchFamily="34" charset="0"/>
              </a:endParaRPr>
            </a:p>
            <a:p>
              <a:pPr algn="ctr"/>
              <a:r>
                <a:rPr lang="zh-CN" altLang="en-US" dirty="0">
                  <a:solidFill>
                    <a:schemeClr val="accent1"/>
                  </a:solidFill>
                  <a:sym typeface="Arial" pitchFamily="34" charset="0"/>
                </a:rPr>
                <a:t>ACTION_POWER_CONNECTED、</a:t>
              </a:r>
              <a:endParaRPr lang="zh-CN" altLang="en-US" dirty="0">
                <a:solidFill>
                  <a:schemeClr val="accent1"/>
                </a:solidFill>
                <a:sym typeface="Arial" pitchFamily="34" charset="0"/>
              </a:endParaRPr>
            </a:p>
            <a:p>
              <a:pPr algn="ctr"/>
              <a:r>
                <a:rPr lang="zh-CN" altLang="en-US" dirty="0">
                  <a:solidFill>
                    <a:schemeClr val="accent1"/>
                  </a:solidFill>
                  <a:sym typeface="Arial" pitchFamily="34" charset="0"/>
                </a:rPr>
                <a:t>BATTERY_CHANGED</a:t>
              </a:r>
              <a:endParaRPr lang="zh-CN" altLang="en-US" dirty="0">
                <a:solidFill>
                  <a:schemeClr val="accent1"/>
                </a:solidFill>
                <a:sym typeface="Arial" pitchFamily="34" charset="0"/>
              </a:endParaRPr>
            </a:p>
            <a:p>
              <a:pPr algn="ctr"/>
              <a:r>
                <a:rPr lang="zh-CN" altLang="en-US" dirty="0">
                  <a:solidFill>
                    <a:schemeClr val="accent1"/>
                  </a:solidFill>
                  <a:sym typeface="Arial" pitchFamily="34" charset="0"/>
                </a:rPr>
                <a:t>BOOT_COMPLETED等系统广播</a:t>
              </a:r>
              <a:endParaRPr lang="zh-CN" altLang="en-US" dirty="0">
                <a:solidFill>
                  <a:schemeClr val="accent1"/>
                </a:solidFill>
                <a:sym typeface="Arial" pitchFamily="34" charset="0"/>
              </a:endParaRPr>
            </a:p>
            <a:p>
              <a:pPr algn="ctr"/>
              <a:endParaRPr lang="zh-CN" altLang="en-US" dirty="0">
                <a:solidFill>
                  <a:schemeClr val="accent1"/>
                </a:solidFill>
                <a:sym typeface="Arial" pitchFamily="34" charset="0"/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13"/>
              </p:custDataLst>
            </p:nvPr>
          </p:nvSpPr>
          <p:spPr>
            <a:xfrm>
              <a:off x="3280834" y="4258733"/>
              <a:ext cx="1871133" cy="5926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>
                <a:sym typeface="Arial" pitchFamily="34" charset="0"/>
              </a:endParaRPr>
            </a:p>
          </p:txBody>
        </p:sp>
      </p:grpSp>
    </p:spTree>
    <p:custDataLst>
      <p:tags r:id="rId14"/>
    </p:custDataLst>
  </p:cSld>
  <p:clrMapOvr>
    <a:masterClrMapping/>
  </p:clrMapOvr>
  <p:transition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33425" y="2079625"/>
            <a:ext cx="11062335" cy="2269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3200" dirty="0" smtClean="0">
                <a:latin typeface="Arial" pitchFamily="34" charset="0"/>
                <a:ea typeface="微软雅黑" pitchFamily="34" charset="-122"/>
              </a:rPr>
              <a:t>活跃检测最小时间间隔是</a:t>
            </a:r>
            <a:r>
              <a:rPr lang="en-US" altLang="zh-CN" sz="3200" dirty="0" smtClean="0">
                <a:latin typeface="Arial" pitchFamily="34" charset="0"/>
                <a:ea typeface="微软雅黑" pitchFamily="34" charset="-122"/>
              </a:rPr>
              <a:t>1min</a:t>
            </a:r>
            <a:endParaRPr lang="en-US" altLang="zh-CN" sz="3200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 smtClean="0">
                <a:latin typeface="Arial" pitchFamily="34" charset="0"/>
                <a:ea typeface="微软雅黑" pitchFamily="34" charset="-122"/>
              </a:rPr>
              <a:t>如果无回应</a:t>
            </a:r>
            <a:r>
              <a:rPr lang="en-US" altLang="zh-CN" sz="3200" dirty="0" smtClean="0">
                <a:latin typeface="Arial" pitchFamily="34" charset="0"/>
                <a:ea typeface="微软雅黑" pitchFamily="34" charset="-122"/>
              </a:rPr>
              <a:t>ping</a:t>
            </a:r>
            <a:r>
              <a:rPr lang="zh-CN" altLang="en-US" sz="3200" dirty="0" smtClean="0">
                <a:latin typeface="Arial" pitchFamily="34" charset="0"/>
                <a:ea typeface="微软雅黑" pitchFamily="34" charset="-122"/>
              </a:rPr>
              <a:t>的次数超过</a:t>
            </a:r>
            <a:r>
              <a:rPr lang="en-US" altLang="zh-CN" sz="3200" dirty="0" smtClean="0">
                <a:latin typeface="Arial" pitchFamily="34" charset="0"/>
                <a:ea typeface="微软雅黑" pitchFamily="34" charset="-122"/>
              </a:rPr>
              <a:t>3</a:t>
            </a:r>
            <a:r>
              <a:rPr lang="zh-CN" altLang="en-US" sz="3200" dirty="0" smtClean="0">
                <a:latin typeface="Arial" pitchFamily="34" charset="0"/>
                <a:ea typeface="微软雅黑" pitchFamily="34" charset="-122"/>
              </a:rPr>
              <a:t>次或者处于连接状态但超过一小时无活跃则断掉重新连接</a:t>
            </a:r>
            <a:endParaRPr lang="zh-CN" altLang="en-US" sz="3200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5500" y="831850"/>
            <a:ext cx="1960880" cy="6457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800" dirty="0" smtClean="0">
                <a:latin typeface="Arial" pitchFamily="34" charset="0"/>
                <a:ea typeface="微软雅黑" pitchFamily="34" charset="-122"/>
              </a:rPr>
              <a:t>一些小细节</a:t>
            </a:r>
            <a:endParaRPr lang="zh-CN" altLang="en-US" sz="2800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>
    <p:push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865620" y="1961515"/>
            <a:ext cx="3230880" cy="1280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6000" dirty="0" smtClean="0">
                <a:latin typeface="Arial" pitchFamily="34" charset="0"/>
                <a:ea typeface="微软雅黑" pitchFamily="34" charset="-122"/>
              </a:rPr>
              <a:t>谢谢观看</a:t>
            </a:r>
            <a:endParaRPr lang="zh-CN" altLang="en-US" sz="60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53175" y="3545840"/>
            <a:ext cx="1470025" cy="1042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4800" dirty="0" smtClean="0">
                <a:latin typeface="Arial" pitchFamily="34" charset="0"/>
                <a:ea typeface="微软雅黑" pitchFamily="34" charset="-122"/>
              </a:rPr>
              <a:t>Q&amp;A</a:t>
            </a:r>
            <a:endParaRPr lang="en-US" altLang="zh-CN" sz="4800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1706607" y="526468"/>
            <a:ext cx="8778783" cy="57912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3200" dirty="0">
                <a:latin typeface="+mj-lt"/>
                <a:ea typeface="+mj-ea"/>
                <a:cs typeface="+mj-cs"/>
              </a:rPr>
              <a:t>主要模块介绍</a:t>
            </a:r>
            <a:endParaRPr lang="zh-CN" altLang="en-US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16" name="任意多边形 15"/>
          <p:cNvSpPr/>
          <p:nvPr>
            <p:custDataLst>
              <p:tags r:id="rId2"/>
            </p:custDataLst>
          </p:nvPr>
        </p:nvSpPr>
        <p:spPr>
          <a:xfrm>
            <a:off x="2176031" y="1683091"/>
            <a:ext cx="3747520" cy="718085"/>
          </a:xfrm>
          <a:custGeom>
            <a:avLst/>
            <a:gdLst>
              <a:gd name="connsiteX0" fmla="*/ 0 w 3316285"/>
              <a:gd name="connsiteY0" fmla="*/ 0 h 635453"/>
              <a:gd name="connsiteX1" fmla="*/ 317726 w 3316285"/>
              <a:gd name="connsiteY1" fmla="*/ 0 h 635453"/>
              <a:gd name="connsiteX2" fmla="*/ 317727 w 3316285"/>
              <a:gd name="connsiteY2" fmla="*/ 0 h 635453"/>
              <a:gd name="connsiteX3" fmla="*/ 2998558 w 3316285"/>
              <a:gd name="connsiteY3" fmla="*/ 0 h 635453"/>
              <a:gd name="connsiteX4" fmla="*/ 3316285 w 3316285"/>
              <a:gd name="connsiteY4" fmla="*/ 0 h 635453"/>
              <a:gd name="connsiteX5" fmla="*/ 3316285 w 3316285"/>
              <a:gd name="connsiteY5" fmla="*/ 635453 h 635453"/>
              <a:gd name="connsiteX6" fmla="*/ 2998558 w 3316285"/>
              <a:gd name="connsiteY6" fmla="*/ 635453 h 635453"/>
              <a:gd name="connsiteX7" fmla="*/ 953181 w 3316285"/>
              <a:gd name="connsiteY7" fmla="*/ 635453 h 635453"/>
              <a:gd name="connsiteX8" fmla="*/ 635454 w 3316285"/>
              <a:gd name="connsiteY8" fmla="*/ 635453 h 635453"/>
              <a:gd name="connsiteX9" fmla="*/ 622544 w 3316285"/>
              <a:gd name="connsiteY9" fmla="*/ 507388 h 635453"/>
              <a:gd name="connsiteX10" fmla="*/ 0 w 3316285"/>
              <a:gd name="connsiteY10" fmla="*/ 0 h 63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6285" h="635453">
                <a:moveTo>
                  <a:pt x="0" y="0"/>
                </a:moveTo>
                <a:lnTo>
                  <a:pt x="317726" y="0"/>
                </a:lnTo>
                <a:lnTo>
                  <a:pt x="317727" y="0"/>
                </a:lnTo>
                <a:lnTo>
                  <a:pt x="2998558" y="0"/>
                </a:lnTo>
                <a:lnTo>
                  <a:pt x="3316285" y="0"/>
                </a:lnTo>
                <a:lnTo>
                  <a:pt x="3316285" y="635453"/>
                </a:lnTo>
                <a:lnTo>
                  <a:pt x="2998558" y="635453"/>
                </a:lnTo>
                <a:lnTo>
                  <a:pt x="953181" y="635453"/>
                </a:lnTo>
                <a:lnTo>
                  <a:pt x="635454" y="635453"/>
                </a:lnTo>
                <a:lnTo>
                  <a:pt x="622544" y="507388"/>
                </a:lnTo>
                <a:cubicBezTo>
                  <a:pt x="563290" y="217822"/>
                  <a:pt x="307083" y="0"/>
                  <a:pt x="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horz" wrap="square" lIns="648000" tIns="45720" rIns="91440" bIns="45720" numCol="1" spcCol="0" rtlCol="0" fromWordArt="0" anchor="ctr" anchorCtr="0" forceAA="0" compatLnSpc="1">
            <a:noAutofit/>
          </a:bodyPr>
          <a:p>
            <a:pPr algn="just"/>
            <a:r>
              <a:rPr lang="da-DK" altLang="zh-CN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KsPushServiceManager</a:t>
            </a:r>
            <a:endParaRPr lang="da-DK" altLang="zh-CN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8" name="组合 57"/>
          <p:cNvGrpSpPr/>
          <p:nvPr>
            <p:custDataLst>
              <p:tags r:id="rId3"/>
            </p:custDataLst>
          </p:nvPr>
        </p:nvGrpSpPr>
        <p:grpSpPr>
          <a:xfrm>
            <a:off x="1457945" y="1683091"/>
            <a:ext cx="1436170" cy="1436170"/>
            <a:chOff x="467656" y="1563213"/>
            <a:chExt cx="1270907" cy="1270907"/>
          </a:xfrm>
        </p:grpSpPr>
        <p:sp>
          <p:nvSpPr>
            <p:cNvPr id="5" name="椭圆 4"/>
            <p:cNvSpPr/>
            <p:nvPr>
              <p:custDataLst>
                <p:tags r:id="rId4"/>
              </p:custDataLst>
            </p:nvPr>
          </p:nvSpPr>
          <p:spPr>
            <a:xfrm>
              <a:off x="467656" y="1563213"/>
              <a:ext cx="1270907" cy="127090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p>
              <a:pPr algn="just"/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17" name="KSO_Shape"/>
            <p:cNvSpPr/>
            <p:nvPr>
              <p:custDataLst>
                <p:tags r:id="rId5"/>
              </p:custDataLst>
            </p:nvPr>
          </p:nvSpPr>
          <p:spPr bwMode="auto">
            <a:xfrm>
              <a:off x="740253" y="1806389"/>
              <a:ext cx="725713" cy="784555"/>
            </a:xfrm>
            <a:custGeom>
              <a:avLst/>
              <a:gdLst>
                <a:gd name="T0" fmla="*/ 660065 w 1938337"/>
                <a:gd name="T1" fmla="*/ 1785471 h 2097088"/>
                <a:gd name="T2" fmla="*/ 1074391 w 1938337"/>
                <a:gd name="T3" fmla="*/ 1807357 h 2097088"/>
                <a:gd name="T4" fmla="*/ 1090030 w 1938337"/>
                <a:gd name="T5" fmla="*/ 1648866 h 2097088"/>
                <a:gd name="T6" fmla="*/ 997074 w 1938337"/>
                <a:gd name="T7" fmla="*/ 1410363 h 2097088"/>
                <a:gd name="T8" fmla="*/ 740470 w 1938337"/>
                <a:gd name="T9" fmla="*/ 1441863 h 2097088"/>
                <a:gd name="T10" fmla="*/ 1158685 w 1938337"/>
                <a:gd name="T11" fmla="*/ 241681 h 2097088"/>
                <a:gd name="T12" fmla="*/ 1062016 w 1938337"/>
                <a:gd name="T13" fmla="*/ 582817 h 2097088"/>
                <a:gd name="T14" fmla="*/ 959576 w 1938337"/>
                <a:gd name="T15" fmla="*/ 747370 h 2097088"/>
                <a:gd name="T16" fmla="*/ 1009593 w 1938337"/>
                <a:gd name="T17" fmla="*/ 758196 h 2097088"/>
                <a:gd name="T18" fmla="*/ 1186819 w 1938337"/>
                <a:gd name="T19" fmla="*/ 425240 h 2097088"/>
                <a:gd name="T20" fmla="*/ 1208221 w 1938337"/>
                <a:gd name="T21" fmla="*/ 203430 h 2097088"/>
                <a:gd name="T22" fmla="*/ 1278919 w 1938337"/>
                <a:gd name="T23" fmla="*/ 476964 h 2097088"/>
                <a:gd name="T24" fmla="*/ 1150989 w 1938337"/>
                <a:gd name="T25" fmla="*/ 722592 h 2097088"/>
                <a:gd name="T26" fmla="*/ 1014162 w 1938337"/>
                <a:gd name="T27" fmla="*/ 909759 h 2097088"/>
                <a:gd name="T28" fmla="*/ 967751 w 1938337"/>
                <a:gd name="T29" fmla="*/ 1018980 h 2097088"/>
                <a:gd name="T30" fmla="*/ 942502 w 1938337"/>
                <a:gd name="T31" fmla="*/ 1340628 h 2097088"/>
                <a:gd name="T32" fmla="*/ 793651 w 1938337"/>
                <a:gd name="T33" fmla="*/ 1348326 h 2097088"/>
                <a:gd name="T34" fmla="*/ 816977 w 1938337"/>
                <a:gd name="T35" fmla="*/ 1049292 h 2097088"/>
                <a:gd name="T36" fmla="*/ 791487 w 1938337"/>
                <a:gd name="T37" fmla="*/ 975676 h 2097088"/>
                <a:gd name="T38" fmla="*/ 746519 w 1938337"/>
                <a:gd name="T39" fmla="*/ 909759 h 2097088"/>
                <a:gd name="T40" fmla="*/ 605604 w 1938337"/>
                <a:gd name="T41" fmla="*/ 718020 h 2097088"/>
                <a:gd name="T42" fmla="*/ 481762 w 1938337"/>
                <a:gd name="T43" fmla="*/ 476964 h 2097088"/>
                <a:gd name="T44" fmla="*/ 249769 w 1938337"/>
                <a:gd name="T45" fmla="*/ 79798 h 2097088"/>
                <a:gd name="T46" fmla="*/ 371772 w 1938337"/>
                <a:gd name="T47" fmla="*/ 184379 h 2097088"/>
                <a:gd name="T48" fmla="*/ 406596 w 1938337"/>
                <a:gd name="T49" fmla="*/ 324302 h 2097088"/>
                <a:gd name="T50" fmla="*/ 340070 w 1938337"/>
                <a:gd name="T51" fmla="*/ 315887 h 2097088"/>
                <a:gd name="T52" fmla="*/ 270423 w 1938337"/>
                <a:gd name="T53" fmla="*/ 183417 h 2097088"/>
                <a:gd name="T54" fmla="*/ 154905 w 1938337"/>
                <a:gd name="T55" fmla="*/ 160097 h 2097088"/>
                <a:gd name="T56" fmla="*/ 86699 w 1938337"/>
                <a:gd name="T57" fmla="*/ 247368 h 2097088"/>
                <a:gd name="T58" fmla="*/ 88140 w 1938337"/>
                <a:gd name="T59" fmla="*/ 389454 h 2097088"/>
                <a:gd name="T60" fmla="*/ 182524 w 1938337"/>
                <a:gd name="T61" fmla="*/ 522885 h 2097088"/>
                <a:gd name="T62" fmla="*/ 498577 w 1938337"/>
                <a:gd name="T63" fmla="*/ 686368 h 2097088"/>
                <a:gd name="T64" fmla="*/ 627064 w 1938337"/>
                <a:gd name="T65" fmla="*/ 797921 h 2097088"/>
                <a:gd name="T66" fmla="*/ 589359 w 1938337"/>
                <a:gd name="T67" fmla="*/ 895530 h 2097088"/>
                <a:gd name="T68" fmla="*/ 492814 w 1938337"/>
                <a:gd name="T69" fmla="*/ 916446 h 2097088"/>
                <a:gd name="T70" fmla="*/ 499057 w 1938337"/>
                <a:gd name="T71" fmla="*/ 846965 h 2097088"/>
                <a:gd name="T72" fmla="*/ 548771 w 1938337"/>
                <a:gd name="T73" fmla="*/ 804171 h 2097088"/>
                <a:gd name="T74" fmla="*/ 311251 w 1938337"/>
                <a:gd name="T75" fmla="*/ 700312 h 2097088"/>
                <a:gd name="T76" fmla="*/ 62683 w 1938337"/>
                <a:gd name="T77" fmla="*/ 508700 h 2097088"/>
                <a:gd name="T78" fmla="*/ 0 w 1938337"/>
                <a:gd name="T79" fmla="*/ 316127 h 2097088"/>
                <a:gd name="T80" fmla="*/ 51155 w 1938337"/>
                <a:gd name="T81" fmla="*/ 141104 h 2097088"/>
                <a:gd name="T82" fmla="*/ 183004 w 1938337"/>
                <a:gd name="T83" fmla="*/ 72345 h 2097088"/>
                <a:gd name="T84" fmla="*/ 1687503 w 1938337"/>
                <a:gd name="T85" fmla="*/ 115139 h 2097088"/>
                <a:gd name="T86" fmla="*/ 1761162 w 1938337"/>
                <a:gd name="T87" fmla="*/ 288719 h 2097088"/>
                <a:gd name="T88" fmla="*/ 1723130 w 1938337"/>
                <a:gd name="T89" fmla="*/ 471917 h 2097088"/>
                <a:gd name="T90" fmla="*/ 1567869 w 1938337"/>
                <a:gd name="T91" fmla="*/ 633476 h 2097088"/>
                <a:gd name="T92" fmla="*/ 1225813 w 1938337"/>
                <a:gd name="T93" fmla="*/ 785419 h 2097088"/>
                <a:gd name="T94" fmla="*/ 1227979 w 1938337"/>
                <a:gd name="T95" fmla="*/ 836387 h 2097088"/>
                <a:gd name="T96" fmla="*/ 1282863 w 1938337"/>
                <a:gd name="T97" fmla="*/ 893847 h 2097088"/>
                <a:gd name="T98" fmla="*/ 1204630 w 1938337"/>
                <a:gd name="T99" fmla="*/ 915003 h 2097088"/>
                <a:gd name="T100" fmla="*/ 1135064 w 1938337"/>
                <a:gd name="T101" fmla="*/ 835907 h 2097088"/>
                <a:gd name="T102" fmla="*/ 1184410 w 1938337"/>
                <a:gd name="T103" fmla="*/ 715458 h 2097088"/>
                <a:gd name="T104" fmla="*/ 1474712 w 1938337"/>
                <a:gd name="T105" fmla="*/ 596452 h 2097088"/>
                <a:gd name="T106" fmla="*/ 1659100 w 1938337"/>
                <a:gd name="T107" fmla="*/ 424074 h 2097088"/>
                <a:gd name="T108" fmla="*/ 1681004 w 1938337"/>
                <a:gd name="T109" fmla="*/ 274295 h 2097088"/>
                <a:gd name="T110" fmla="*/ 1601569 w 1938337"/>
                <a:gd name="T111" fmla="*/ 158654 h 2097088"/>
                <a:gd name="T112" fmla="*/ 1482896 w 1938337"/>
                <a:gd name="T113" fmla="*/ 191350 h 2097088"/>
                <a:gd name="T114" fmla="*/ 1415256 w 1938337"/>
                <a:gd name="T115" fmla="*/ 325743 h 2097088"/>
                <a:gd name="T116" fmla="*/ 1349299 w 1938337"/>
                <a:gd name="T117" fmla="*/ 313963 h 2097088"/>
                <a:gd name="T118" fmla="*/ 1407793 w 1938337"/>
                <a:gd name="T119" fmla="*/ 156971 h 2097088"/>
                <a:gd name="T120" fmla="*/ 1549333 w 1938337"/>
                <a:gd name="T121" fmla="*/ 72585 h 209708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938337" h="2097088">
                  <a:moveTo>
                    <a:pt x="754655" y="1781504"/>
                  </a:moveTo>
                  <a:lnTo>
                    <a:pt x="755185" y="1787064"/>
                  </a:lnTo>
                  <a:lnTo>
                    <a:pt x="755185" y="1789976"/>
                  </a:lnTo>
                  <a:lnTo>
                    <a:pt x="754655" y="1793153"/>
                  </a:lnTo>
                  <a:lnTo>
                    <a:pt x="753861" y="1796065"/>
                  </a:lnTo>
                  <a:lnTo>
                    <a:pt x="753067" y="1798713"/>
                  </a:lnTo>
                  <a:lnTo>
                    <a:pt x="752009" y="1801360"/>
                  </a:lnTo>
                  <a:lnTo>
                    <a:pt x="750156" y="1803743"/>
                  </a:lnTo>
                  <a:lnTo>
                    <a:pt x="748568" y="1806391"/>
                  </a:lnTo>
                  <a:lnTo>
                    <a:pt x="746980" y="1808244"/>
                  </a:lnTo>
                  <a:lnTo>
                    <a:pt x="744598" y="1810362"/>
                  </a:lnTo>
                  <a:lnTo>
                    <a:pt x="742481" y="1812215"/>
                  </a:lnTo>
                  <a:lnTo>
                    <a:pt x="740099" y="1813804"/>
                  </a:lnTo>
                  <a:lnTo>
                    <a:pt x="737452" y="1815127"/>
                  </a:lnTo>
                  <a:lnTo>
                    <a:pt x="734805" y="1815922"/>
                  </a:lnTo>
                  <a:lnTo>
                    <a:pt x="731894" y="1816716"/>
                  </a:lnTo>
                  <a:lnTo>
                    <a:pt x="729247" y="1817245"/>
                  </a:lnTo>
                  <a:lnTo>
                    <a:pt x="726071" y="1817245"/>
                  </a:lnTo>
                  <a:lnTo>
                    <a:pt x="724483" y="1816981"/>
                  </a:lnTo>
                  <a:lnTo>
                    <a:pt x="724483" y="1965507"/>
                  </a:lnTo>
                  <a:lnTo>
                    <a:pt x="726071" y="1965507"/>
                  </a:lnTo>
                  <a:lnTo>
                    <a:pt x="729247" y="1965507"/>
                  </a:lnTo>
                  <a:lnTo>
                    <a:pt x="731894" y="1966036"/>
                  </a:lnTo>
                  <a:lnTo>
                    <a:pt x="734805" y="1966566"/>
                  </a:lnTo>
                  <a:lnTo>
                    <a:pt x="737452" y="1967625"/>
                  </a:lnTo>
                  <a:lnTo>
                    <a:pt x="740099" y="1969213"/>
                  </a:lnTo>
                  <a:lnTo>
                    <a:pt x="742481" y="1970537"/>
                  </a:lnTo>
                  <a:lnTo>
                    <a:pt x="744598" y="1972125"/>
                  </a:lnTo>
                  <a:lnTo>
                    <a:pt x="746980" y="1974243"/>
                  </a:lnTo>
                  <a:lnTo>
                    <a:pt x="748568" y="1976361"/>
                  </a:lnTo>
                  <a:lnTo>
                    <a:pt x="750156" y="1978744"/>
                  </a:lnTo>
                  <a:lnTo>
                    <a:pt x="752009" y="1981127"/>
                  </a:lnTo>
                  <a:lnTo>
                    <a:pt x="753067" y="1984039"/>
                  </a:lnTo>
                  <a:lnTo>
                    <a:pt x="753861" y="1986687"/>
                  </a:lnTo>
                  <a:lnTo>
                    <a:pt x="754655" y="1989599"/>
                  </a:lnTo>
                  <a:lnTo>
                    <a:pt x="755185" y="1992776"/>
                  </a:lnTo>
                  <a:lnTo>
                    <a:pt x="755185" y="1995688"/>
                  </a:lnTo>
                  <a:lnTo>
                    <a:pt x="755185" y="1996747"/>
                  </a:lnTo>
                  <a:lnTo>
                    <a:pt x="1181565" y="1996747"/>
                  </a:lnTo>
                  <a:lnTo>
                    <a:pt x="1181301" y="1995688"/>
                  </a:lnTo>
                  <a:lnTo>
                    <a:pt x="1181565" y="1992776"/>
                  </a:lnTo>
                  <a:lnTo>
                    <a:pt x="1181830" y="1989599"/>
                  </a:lnTo>
                  <a:lnTo>
                    <a:pt x="1182624" y="1986687"/>
                  </a:lnTo>
                  <a:lnTo>
                    <a:pt x="1183683" y="1984039"/>
                  </a:lnTo>
                  <a:lnTo>
                    <a:pt x="1184741" y="1981127"/>
                  </a:lnTo>
                  <a:lnTo>
                    <a:pt x="1186329" y="1978744"/>
                  </a:lnTo>
                  <a:lnTo>
                    <a:pt x="1187917" y="1976361"/>
                  </a:lnTo>
                  <a:lnTo>
                    <a:pt x="1189770" y="1974243"/>
                  </a:lnTo>
                  <a:lnTo>
                    <a:pt x="1191887" y="1972125"/>
                  </a:lnTo>
                  <a:lnTo>
                    <a:pt x="1194005" y="1970537"/>
                  </a:lnTo>
                  <a:lnTo>
                    <a:pt x="1196651" y="1969213"/>
                  </a:lnTo>
                  <a:lnTo>
                    <a:pt x="1199033" y="1967625"/>
                  </a:lnTo>
                  <a:lnTo>
                    <a:pt x="1201680" y="1966566"/>
                  </a:lnTo>
                  <a:lnTo>
                    <a:pt x="1204591" y="1966036"/>
                  </a:lnTo>
                  <a:lnTo>
                    <a:pt x="1207238" y="1965507"/>
                  </a:lnTo>
                  <a:lnTo>
                    <a:pt x="1210414" y="1965507"/>
                  </a:lnTo>
                  <a:lnTo>
                    <a:pt x="1212002" y="1965507"/>
                  </a:lnTo>
                  <a:lnTo>
                    <a:pt x="1212002" y="1816981"/>
                  </a:lnTo>
                  <a:lnTo>
                    <a:pt x="1210414" y="1817245"/>
                  </a:lnTo>
                  <a:lnTo>
                    <a:pt x="1207238" y="1817245"/>
                  </a:lnTo>
                  <a:lnTo>
                    <a:pt x="1204591" y="1816716"/>
                  </a:lnTo>
                  <a:lnTo>
                    <a:pt x="1201680" y="1815922"/>
                  </a:lnTo>
                  <a:lnTo>
                    <a:pt x="1199033" y="1815127"/>
                  </a:lnTo>
                  <a:lnTo>
                    <a:pt x="1196651" y="1813804"/>
                  </a:lnTo>
                  <a:lnTo>
                    <a:pt x="1194005" y="1812215"/>
                  </a:lnTo>
                  <a:lnTo>
                    <a:pt x="1191887" y="1810362"/>
                  </a:lnTo>
                  <a:lnTo>
                    <a:pt x="1189770" y="1808244"/>
                  </a:lnTo>
                  <a:lnTo>
                    <a:pt x="1187917" y="1806391"/>
                  </a:lnTo>
                  <a:lnTo>
                    <a:pt x="1186329" y="1803743"/>
                  </a:lnTo>
                  <a:lnTo>
                    <a:pt x="1184741" y="1801360"/>
                  </a:lnTo>
                  <a:lnTo>
                    <a:pt x="1183683" y="1798713"/>
                  </a:lnTo>
                  <a:lnTo>
                    <a:pt x="1182624" y="1796065"/>
                  </a:lnTo>
                  <a:lnTo>
                    <a:pt x="1181830" y="1793153"/>
                  </a:lnTo>
                  <a:lnTo>
                    <a:pt x="1181565" y="1789976"/>
                  </a:lnTo>
                  <a:lnTo>
                    <a:pt x="1181301" y="1787064"/>
                  </a:lnTo>
                  <a:lnTo>
                    <a:pt x="1182095" y="1781504"/>
                  </a:lnTo>
                  <a:lnTo>
                    <a:pt x="754655" y="1781504"/>
                  </a:lnTo>
                  <a:close/>
                  <a:moveTo>
                    <a:pt x="555625" y="1681163"/>
                  </a:moveTo>
                  <a:lnTo>
                    <a:pt x="1381125" y="1681163"/>
                  </a:lnTo>
                  <a:lnTo>
                    <a:pt x="1381125" y="2097088"/>
                  </a:lnTo>
                  <a:lnTo>
                    <a:pt x="555625" y="2097088"/>
                  </a:lnTo>
                  <a:lnTo>
                    <a:pt x="555625" y="1681163"/>
                  </a:lnTo>
                  <a:close/>
                  <a:moveTo>
                    <a:pt x="846057" y="1552575"/>
                  </a:moveTo>
                  <a:lnTo>
                    <a:pt x="1096781" y="1552575"/>
                  </a:lnTo>
                  <a:lnTo>
                    <a:pt x="1104997" y="1562178"/>
                  </a:lnTo>
                  <a:lnTo>
                    <a:pt x="1112683" y="1571246"/>
                  </a:lnTo>
                  <a:lnTo>
                    <a:pt x="1120634" y="1579515"/>
                  </a:lnTo>
                  <a:lnTo>
                    <a:pt x="1128320" y="1587517"/>
                  </a:lnTo>
                  <a:lnTo>
                    <a:pt x="1135741" y="1594986"/>
                  </a:lnTo>
                  <a:lnTo>
                    <a:pt x="1143162" y="1602188"/>
                  </a:lnTo>
                  <a:lnTo>
                    <a:pt x="1150583" y="1608856"/>
                  </a:lnTo>
                  <a:lnTo>
                    <a:pt x="1157474" y="1614991"/>
                  </a:lnTo>
                  <a:lnTo>
                    <a:pt x="1170726" y="1626461"/>
                  </a:lnTo>
                  <a:lnTo>
                    <a:pt x="1182917" y="1636063"/>
                  </a:lnTo>
                  <a:lnTo>
                    <a:pt x="1193784" y="1644065"/>
                  </a:lnTo>
                  <a:lnTo>
                    <a:pt x="1203325" y="1651000"/>
                  </a:lnTo>
                  <a:lnTo>
                    <a:pt x="738187" y="1651000"/>
                  </a:lnTo>
                  <a:lnTo>
                    <a:pt x="747993" y="1644065"/>
                  </a:lnTo>
                  <a:lnTo>
                    <a:pt x="759125" y="1635796"/>
                  </a:lnTo>
                  <a:lnTo>
                    <a:pt x="771582" y="1626194"/>
                  </a:lnTo>
                  <a:lnTo>
                    <a:pt x="785098" y="1614724"/>
                  </a:lnTo>
                  <a:lnTo>
                    <a:pt x="792254" y="1608589"/>
                  </a:lnTo>
                  <a:lnTo>
                    <a:pt x="799675" y="1601921"/>
                  </a:lnTo>
                  <a:lnTo>
                    <a:pt x="807096" y="1594986"/>
                  </a:lnTo>
                  <a:lnTo>
                    <a:pt x="814517" y="1587251"/>
                  </a:lnTo>
                  <a:lnTo>
                    <a:pt x="822468" y="1579249"/>
                  </a:lnTo>
                  <a:lnTo>
                    <a:pt x="830419" y="1570980"/>
                  </a:lnTo>
                  <a:lnTo>
                    <a:pt x="838106" y="1562178"/>
                  </a:lnTo>
                  <a:lnTo>
                    <a:pt x="846057" y="1552575"/>
                  </a:lnTo>
                  <a:close/>
                  <a:moveTo>
                    <a:pt x="1307617" y="216793"/>
                  </a:moveTo>
                  <a:lnTo>
                    <a:pt x="1304708" y="217057"/>
                  </a:lnTo>
                  <a:lnTo>
                    <a:pt x="1301269" y="217587"/>
                  </a:lnTo>
                  <a:lnTo>
                    <a:pt x="1298095" y="218646"/>
                  </a:lnTo>
                  <a:lnTo>
                    <a:pt x="1295449" y="219971"/>
                  </a:lnTo>
                  <a:lnTo>
                    <a:pt x="1292540" y="221295"/>
                  </a:lnTo>
                  <a:lnTo>
                    <a:pt x="1289630" y="223149"/>
                  </a:lnTo>
                  <a:lnTo>
                    <a:pt x="1287514" y="225002"/>
                  </a:lnTo>
                  <a:lnTo>
                    <a:pt x="1285133" y="227121"/>
                  </a:lnTo>
                  <a:lnTo>
                    <a:pt x="1283017" y="229505"/>
                  </a:lnTo>
                  <a:lnTo>
                    <a:pt x="1281166" y="232153"/>
                  </a:lnTo>
                  <a:lnTo>
                    <a:pt x="1279578" y="234801"/>
                  </a:lnTo>
                  <a:lnTo>
                    <a:pt x="1278256" y="237714"/>
                  </a:lnTo>
                  <a:lnTo>
                    <a:pt x="1277462" y="240892"/>
                  </a:lnTo>
                  <a:lnTo>
                    <a:pt x="1276404" y="243805"/>
                  </a:lnTo>
                  <a:lnTo>
                    <a:pt x="1276140" y="247248"/>
                  </a:lnTo>
                  <a:lnTo>
                    <a:pt x="1274553" y="266051"/>
                  </a:lnTo>
                  <a:lnTo>
                    <a:pt x="1272965" y="284590"/>
                  </a:lnTo>
                  <a:lnTo>
                    <a:pt x="1270585" y="303128"/>
                  </a:lnTo>
                  <a:lnTo>
                    <a:pt x="1268204" y="321931"/>
                  </a:lnTo>
                  <a:lnTo>
                    <a:pt x="1265295" y="340470"/>
                  </a:lnTo>
                  <a:lnTo>
                    <a:pt x="1262385" y="359008"/>
                  </a:lnTo>
                  <a:lnTo>
                    <a:pt x="1258946" y="377546"/>
                  </a:lnTo>
                  <a:lnTo>
                    <a:pt x="1255243" y="396349"/>
                  </a:lnTo>
                  <a:lnTo>
                    <a:pt x="1251275" y="414888"/>
                  </a:lnTo>
                  <a:lnTo>
                    <a:pt x="1246778" y="433161"/>
                  </a:lnTo>
                  <a:lnTo>
                    <a:pt x="1242282" y="451435"/>
                  </a:lnTo>
                  <a:lnTo>
                    <a:pt x="1237256" y="469443"/>
                  </a:lnTo>
                  <a:lnTo>
                    <a:pt x="1231965" y="487187"/>
                  </a:lnTo>
                  <a:lnTo>
                    <a:pt x="1225882" y="505196"/>
                  </a:lnTo>
                  <a:lnTo>
                    <a:pt x="1220062" y="522940"/>
                  </a:lnTo>
                  <a:lnTo>
                    <a:pt x="1213714" y="540418"/>
                  </a:lnTo>
                  <a:lnTo>
                    <a:pt x="1206836" y="557897"/>
                  </a:lnTo>
                  <a:lnTo>
                    <a:pt x="1199959" y="575112"/>
                  </a:lnTo>
                  <a:lnTo>
                    <a:pt x="1192552" y="591796"/>
                  </a:lnTo>
                  <a:lnTo>
                    <a:pt x="1184617" y="608745"/>
                  </a:lnTo>
                  <a:lnTo>
                    <a:pt x="1176681" y="625430"/>
                  </a:lnTo>
                  <a:lnTo>
                    <a:pt x="1168217" y="641585"/>
                  </a:lnTo>
                  <a:lnTo>
                    <a:pt x="1159223" y="658004"/>
                  </a:lnTo>
                  <a:lnTo>
                    <a:pt x="1150230" y="673629"/>
                  </a:lnTo>
                  <a:lnTo>
                    <a:pt x="1140443" y="689255"/>
                  </a:lnTo>
                  <a:lnTo>
                    <a:pt x="1130391" y="704615"/>
                  </a:lnTo>
                  <a:lnTo>
                    <a:pt x="1120075" y="719445"/>
                  </a:lnTo>
                  <a:lnTo>
                    <a:pt x="1109494" y="734276"/>
                  </a:lnTo>
                  <a:lnTo>
                    <a:pt x="1098385" y="748842"/>
                  </a:lnTo>
                  <a:lnTo>
                    <a:pt x="1087010" y="762878"/>
                  </a:lnTo>
                  <a:lnTo>
                    <a:pt x="1075107" y="776650"/>
                  </a:lnTo>
                  <a:lnTo>
                    <a:pt x="1062939" y="789891"/>
                  </a:lnTo>
                  <a:lnTo>
                    <a:pt x="1060559" y="792275"/>
                  </a:lnTo>
                  <a:lnTo>
                    <a:pt x="1058971" y="795188"/>
                  </a:lnTo>
                  <a:lnTo>
                    <a:pt x="1057120" y="797836"/>
                  </a:lnTo>
                  <a:lnTo>
                    <a:pt x="1056062" y="801014"/>
                  </a:lnTo>
                  <a:lnTo>
                    <a:pt x="1055004" y="803927"/>
                  </a:lnTo>
                  <a:lnTo>
                    <a:pt x="1054475" y="806840"/>
                  </a:lnTo>
                  <a:lnTo>
                    <a:pt x="1054210" y="810283"/>
                  </a:lnTo>
                  <a:lnTo>
                    <a:pt x="1054210" y="813461"/>
                  </a:lnTo>
                  <a:lnTo>
                    <a:pt x="1054210" y="816374"/>
                  </a:lnTo>
                  <a:lnTo>
                    <a:pt x="1054739" y="819552"/>
                  </a:lnTo>
                  <a:lnTo>
                    <a:pt x="1055533" y="822730"/>
                  </a:lnTo>
                  <a:lnTo>
                    <a:pt x="1056591" y="825379"/>
                  </a:lnTo>
                  <a:lnTo>
                    <a:pt x="1058178" y="828292"/>
                  </a:lnTo>
                  <a:lnTo>
                    <a:pt x="1060030" y="831205"/>
                  </a:lnTo>
                  <a:lnTo>
                    <a:pt x="1061881" y="833588"/>
                  </a:lnTo>
                  <a:lnTo>
                    <a:pt x="1064262" y="836237"/>
                  </a:lnTo>
                  <a:lnTo>
                    <a:pt x="1066907" y="838355"/>
                  </a:lnTo>
                  <a:lnTo>
                    <a:pt x="1069552" y="840209"/>
                  </a:lnTo>
                  <a:lnTo>
                    <a:pt x="1072462" y="841798"/>
                  </a:lnTo>
                  <a:lnTo>
                    <a:pt x="1075107" y="842858"/>
                  </a:lnTo>
                  <a:lnTo>
                    <a:pt x="1078281" y="843917"/>
                  </a:lnTo>
                  <a:lnTo>
                    <a:pt x="1081455" y="844712"/>
                  </a:lnTo>
                  <a:lnTo>
                    <a:pt x="1084365" y="844976"/>
                  </a:lnTo>
                  <a:lnTo>
                    <a:pt x="1087539" y="845241"/>
                  </a:lnTo>
                  <a:lnTo>
                    <a:pt x="1090978" y="844976"/>
                  </a:lnTo>
                  <a:lnTo>
                    <a:pt x="1093888" y="844447"/>
                  </a:lnTo>
                  <a:lnTo>
                    <a:pt x="1096797" y="843387"/>
                  </a:lnTo>
                  <a:lnTo>
                    <a:pt x="1099972" y="842328"/>
                  </a:lnTo>
                  <a:lnTo>
                    <a:pt x="1102617" y="841004"/>
                  </a:lnTo>
                  <a:lnTo>
                    <a:pt x="1105526" y="838885"/>
                  </a:lnTo>
                  <a:lnTo>
                    <a:pt x="1108172" y="837031"/>
                  </a:lnTo>
                  <a:lnTo>
                    <a:pt x="1110552" y="834648"/>
                  </a:lnTo>
                  <a:lnTo>
                    <a:pt x="1124043" y="819817"/>
                  </a:lnTo>
                  <a:lnTo>
                    <a:pt x="1137004" y="804722"/>
                  </a:lnTo>
                  <a:lnTo>
                    <a:pt x="1149701" y="789097"/>
                  </a:lnTo>
                  <a:lnTo>
                    <a:pt x="1161604" y="773471"/>
                  </a:lnTo>
                  <a:lnTo>
                    <a:pt x="1173507" y="757581"/>
                  </a:lnTo>
                  <a:lnTo>
                    <a:pt x="1184617" y="740897"/>
                  </a:lnTo>
                  <a:lnTo>
                    <a:pt x="1195727" y="724213"/>
                  </a:lnTo>
                  <a:lnTo>
                    <a:pt x="1206043" y="707528"/>
                  </a:lnTo>
                  <a:lnTo>
                    <a:pt x="1216094" y="690049"/>
                  </a:lnTo>
                  <a:lnTo>
                    <a:pt x="1225617" y="672570"/>
                  </a:lnTo>
                  <a:lnTo>
                    <a:pt x="1234875" y="654826"/>
                  </a:lnTo>
                  <a:lnTo>
                    <a:pt x="1243604" y="637082"/>
                  </a:lnTo>
                  <a:lnTo>
                    <a:pt x="1252069" y="618809"/>
                  </a:lnTo>
                  <a:lnTo>
                    <a:pt x="1260269" y="600536"/>
                  </a:lnTo>
                  <a:lnTo>
                    <a:pt x="1267940" y="581997"/>
                  </a:lnTo>
                  <a:lnTo>
                    <a:pt x="1274817" y="563459"/>
                  </a:lnTo>
                  <a:lnTo>
                    <a:pt x="1281959" y="544656"/>
                  </a:lnTo>
                  <a:lnTo>
                    <a:pt x="1288307" y="525853"/>
                  </a:lnTo>
                  <a:lnTo>
                    <a:pt x="1294127" y="506785"/>
                  </a:lnTo>
                  <a:lnTo>
                    <a:pt x="1300211" y="487187"/>
                  </a:lnTo>
                  <a:lnTo>
                    <a:pt x="1305501" y="468119"/>
                  </a:lnTo>
                  <a:lnTo>
                    <a:pt x="1310262" y="448786"/>
                  </a:lnTo>
                  <a:lnTo>
                    <a:pt x="1315024" y="429188"/>
                  </a:lnTo>
                  <a:lnTo>
                    <a:pt x="1319256" y="409591"/>
                  </a:lnTo>
                  <a:lnTo>
                    <a:pt x="1323224" y="389993"/>
                  </a:lnTo>
                  <a:lnTo>
                    <a:pt x="1326662" y="370396"/>
                  </a:lnTo>
                  <a:lnTo>
                    <a:pt x="1330101" y="350798"/>
                  </a:lnTo>
                  <a:lnTo>
                    <a:pt x="1333011" y="330936"/>
                  </a:lnTo>
                  <a:lnTo>
                    <a:pt x="1335391" y="311338"/>
                  </a:lnTo>
                  <a:lnTo>
                    <a:pt x="1337772" y="291475"/>
                  </a:lnTo>
                  <a:lnTo>
                    <a:pt x="1339624" y="271613"/>
                  </a:lnTo>
                  <a:lnTo>
                    <a:pt x="1341475" y="252015"/>
                  </a:lnTo>
                  <a:lnTo>
                    <a:pt x="1341475" y="248572"/>
                  </a:lnTo>
                  <a:lnTo>
                    <a:pt x="1341211" y="245659"/>
                  </a:lnTo>
                  <a:lnTo>
                    <a:pt x="1340417" y="242216"/>
                  </a:lnTo>
                  <a:lnTo>
                    <a:pt x="1339624" y="239039"/>
                  </a:lnTo>
                  <a:lnTo>
                    <a:pt x="1338566" y="236390"/>
                  </a:lnTo>
                  <a:lnTo>
                    <a:pt x="1337243" y="233477"/>
                  </a:lnTo>
                  <a:lnTo>
                    <a:pt x="1335391" y="230829"/>
                  </a:lnTo>
                  <a:lnTo>
                    <a:pt x="1333540" y="228445"/>
                  </a:lnTo>
                  <a:lnTo>
                    <a:pt x="1331159" y="226062"/>
                  </a:lnTo>
                  <a:lnTo>
                    <a:pt x="1329043" y="223943"/>
                  </a:lnTo>
                  <a:lnTo>
                    <a:pt x="1326398" y="222089"/>
                  </a:lnTo>
                  <a:lnTo>
                    <a:pt x="1323753" y="220500"/>
                  </a:lnTo>
                  <a:lnTo>
                    <a:pt x="1320579" y="219176"/>
                  </a:lnTo>
                  <a:lnTo>
                    <a:pt x="1317669" y="218382"/>
                  </a:lnTo>
                  <a:lnTo>
                    <a:pt x="1314495" y="217322"/>
                  </a:lnTo>
                  <a:lnTo>
                    <a:pt x="1311056" y="217057"/>
                  </a:lnTo>
                  <a:lnTo>
                    <a:pt x="1307617" y="216793"/>
                  </a:lnTo>
                  <a:close/>
                  <a:moveTo>
                    <a:pt x="442912" y="112713"/>
                  </a:moveTo>
                  <a:lnTo>
                    <a:pt x="1493837" y="112713"/>
                  </a:lnTo>
                  <a:lnTo>
                    <a:pt x="1485637" y="163826"/>
                  </a:lnTo>
                  <a:lnTo>
                    <a:pt x="1477172" y="211761"/>
                  </a:lnTo>
                  <a:lnTo>
                    <a:pt x="1468708" y="257312"/>
                  </a:lnTo>
                  <a:lnTo>
                    <a:pt x="1460508" y="299685"/>
                  </a:lnTo>
                  <a:lnTo>
                    <a:pt x="1452308" y="339145"/>
                  </a:lnTo>
                  <a:lnTo>
                    <a:pt x="1444372" y="375427"/>
                  </a:lnTo>
                  <a:lnTo>
                    <a:pt x="1436437" y="408532"/>
                  </a:lnTo>
                  <a:lnTo>
                    <a:pt x="1429559" y="438723"/>
                  </a:lnTo>
                  <a:lnTo>
                    <a:pt x="1422682" y="465471"/>
                  </a:lnTo>
                  <a:lnTo>
                    <a:pt x="1416598" y="488776"/>
                  </a:lnTo>
                  <a:lnTo>
                    <a:pt x="1411308" y="508638"/>
                  </a:lnTo>
                  <a:lnTo>
                    <a:pt x="1406811" y="525058"/>
                  </a:lnTo>
                  <a:lnTo>
                    <a:pt x="1399934" y="547304"/>
                  </a:lnTo>
                  <a:lnTo>
                    <a:pt x="1397817" y="554719"/>
                  </a:lnTo>
                  <a:lnTo>
                    <a:pt x="1394114" y="564518"/>
                  </a:lnTo>
                  <a:lnTo>
                    <a:pt x="1390146" y="574847"/>
                  </a:lnTo>
                  <a:lnTo>
                    <a:pt x="1385914" y="585440"/>
                  </a:lnTo>
                  <a:lnTo>
                    <a:pt x="1380888" y="596563"/>
                  </a:lnTo>
                  <a:lnTo>
                    <a:pt x="1375863" y="608216"/>
                  </a:lnTo>
                  <a:lnTo>
                    <a:pt x="1370308" y="620398"/>
                  </a:lnTo>
                  <a:lnTo>
                    <a:pt x="1364224" y="632580"/>
                  </a:lnTo>
                  <a:lnTo>
                    <a:pt x="1357875" y="645027"/>
                  </a:lnTo>
                  <a:lnTo>
                    <a:pt x="1351263" y="658004"/>
                  </a:lnTo>
                  <a:lnTo>
                    <a:pt x="1343856" y="671246"/>
                  </a:lnTo>
                  <a:lnTo>
                    <a:pt x="1336714" y="684488"/>
                  </a:lnTo>
                  <a:lnTo>
                    <a:pt x="1328779" y="698259"/>
                  </a:lnTo>
                  <a:lnTo>
                    <a:pt x="1320579" y="711501"/>
                  </a:lnTo>
                  <a:lnTo>
                    <a:pt x="1312379" y="725537"/>
                  </a:lnTo>
                  <a:lnTo>
                    <a:pt x="1303649" y="739573"/>
                  </a:lnTo>
                  <a:lnTo>
                    <a:pt x="1294656" y="753609"/>
                  </a:lnTo>
                  <a:lnTo>
                    <a:pt x="1285133" y="767645"/>
                  </a:lnTo>
                  <a:lnTo>
                    <a:pt x="1275875" y="781416"/>
                  </a:lnTo>
                  <a:lnTo>
                    <a:pt x="1266088" y="795453"/>
                  </a:lnTo>
                  <a:lnTo>
                    <a:pt x="1256036" y="809489"/>
                  </a:lnTo>
                  <a:lnTo>
                    <a:pt x="1245720" y="823260"/>
                  </a:lnTo>
                  <a:lnTo>
                    <a:pt x="1235140" y="836767"/>
                  </a:lnTo>
                  <a:lnTo>
                    <a:pt x="1224559" y="850273"/>
                  </a:lnTo>
                  <a:lnTo>
                    <a:pt x="1213714" y="863779"/>
                  </a:lnTo>
                  <a:lnTo>
                    <a:pt x="1202340" y="877021"/>
                  </a:lnTo>
                  <a:lnTo>
                    <a:pt x="1191230" y="889468"/>
                  </a:lnTo>
                  <a:lnTo>
                    <a:pt x="1179591" y="902180"/>
                  </a:lnTo>
                  <a:lnTo>
                    <a:pt x="1167952" y="914627"/>
                  </a:lnTo>
                  <a:lnTo>
                    <a:pt x="1156049" y="926280"/>
                  </a:lnTo>
                  <a:lnTo>
                    <a:pt x="1144146" y="937933"/>
                  </a:lnTo>
                  <a:lnTo>
                    <a:pt x="1132243" y="949056"/>
                  </a:lnTo>
                  <a:lnTo>
                    <a:pt x="1119810" y="959914"/>
                  </a:lnTo>
                  <a:lnTo>
                    <a:pt x="1119810" y="992753"/>
                  </a:lnTo>
                  <a:lnTo>
                    <a:pt x="1119810" y="993548"/>
                  </a:lnTo>
                  <a:lnTo>
                    <a:pt x="1119546" y="994872"/>
                  </a:lnTo>
                  <a:lnTo>
                    <a:pt x="1119546" y="995666"/>
                  </a:lnTo>
                  <a:lnTo>
                    <a:pt x="1119546" y="996196"/>
                  </a:lnTo>
                  <a:lnTo>
                    <a:pt x="1119281" y="995931"/>
                  </a:lnTo>
                  <a:lnTo>
                    <a:pt x="1117694" y="998579"/>
                  </a:lnTo>
                  <a:lnTo>
                    <a:pt x="1115578" y="1001493"/>
                  </a:lnTo>
                  <a:lnTo>
                    <a:pt x="1112668" y="1004671"/>
                  </a:lnTo>
                  <a:lnTo>
                    <a:pt x="1109230" y="1007849"/>
                  </a:lnTo>
                  <a:lnTo>
                    <a:pt x="1101294" y="1015529"/>
                  </a:lnTo>
                  <a:lnTo>
                    <a:pt x="1096797" y="1020031"/>
                  </a:lnTo>
                  <a:lnTo>
                    <a:pt x="1092301" y="1024798"/>
                  </a:lnTo>
                  <a:lnTo>
                    <a:pt x="1087804" y="1030095"/>
                  </a:lnTo>
                  <a:lnTo>
                    <a:pt x="1083307" y="1035921"/>
                  </a:lnTo>
                  <a:lnTo>
                    <a:pt x="1079075" y="1042807"/>
                  </a:lnTo>
                  <a:lnTo>
                    <a:pt x="1074843" y="1050222"/>
                  </a:lnTo>
                  <a:lnTo>
                    <a:pt x="1073255" y="1053930"/>
                  </a:lnTo>
                  <a:lnTo>
                    <a:pt x="1071668" y="1057902"/>
                  </a:lnTo>
                  <a:lnTo>
                    <a:pt x="1069817" y="1062404"/>
                  </a:lnTo>
                  <a:lnTo>
                    <a:pt x="1068230" y="1066906"/>
                  </a:lnTo>
                  <a:lnTo>
                    <a:pt x="1066907" y="1071673"/>
                  </a:lnTo>
                  <a:lnTo>
                    <a:pt x="1065584" y="1076440"/>
                  </a:lnTo>
                  <a:lnTo>
                    <a:pt x="1064526" y="1081737"/>
                  </a:lnTo>
                  <a:lnTo>
                    <a:pt x="1063733" y="1087298"/>
                  </a:lnTo>
                  <a:lnTo>
                    <a:pt x="1064526" y="1089152"/>
                  </a:lnTo>
                  <a:lnTo>
                    <a:pt x="1064262" y="1120932"/>
                  </a:lnTo>
                  <a:lnTo>
                    <a:pt x="1064262" y="1121727"/>
                  </a:lnTo>
                  <a:lnTo>
                    <a:pt x="1064526" y="1121727"/>
                  </a:lnTo>
                  <a:lnTo>
                    <a:pt x="1063468" y="1124640"/>
                  </a:lnTo>
                  <a:lnTo>
                    <a:pt x="1062675" y="1127023"/>
                  </a:lnTo>
                  <a:lnTo>
                    <a:pt x="1060823" y="1130466"/>
                  </a:lnTo>
                  <a:lnTo>
                    <a:pt x="1058707" y="1134704"/>
                  </a:lnTo>
                  <a:lnTo>
                    <a:pt x="1055268" y="1139735"/>
                  </a:lnTo>
                  <a:lnTo>
                    <a:pt x="1053681" y="1142119"/>
                  </a:lnTo>
                  <a:lnTo>
                    <a:pt x="1051829" y="1144238"/>
                  </a:lnTo>
                  <a:lnTo>
                    <a:pt x="1048655" y="1147945"/>
                  </a:lnTo>
                  <a:lnTo>
                    <a:pt x="1044952" y="1150858"/>
                  </a:lnTo>
                  <a:lnTo>
                    <a:pt x="1041513" y="1153242"/>
                  </a:lnTo>
                  <a:lnTo>
                    <a:pt x="1036488" y="1156420"/>
                  </a:lnTo>
                  <a:lnTo>
                    <a:pt x="1035165" y="1157214"/>
                  </a:lnTo>
                  <a:lnTo>
                    <a:pt x="1034107" y="1157744"/>
                  </a:lnTo>
                  <a:lnTo>
                    <a:pt x="1030933" y="1159333"/>
                  </a:lnTo>
                  <a:lnTo>
                    <a:pt x="1026436" y="1161187"/>
                  </a:lnTo>
                  <a:lnTo>
                    <a:pt x="1017971" y="1163570"/>
                  </a:lnTo>
                  <a:lnTo>
                    <a:pt x="1016120" y="1168337"/>
                  </a:lnTo>
                  <a:lnTo>
                    <a:pt x="1016120" y="1454092"/>
                  </a:lnTo>
                  <a:lnTo>
                    <a:pt x="1015855" y="1473160"/>
                  </a:lnTo>
                  <a:lnTo>
                    <a:pt x="1030404" y="1474749"/>
                  </a:lnTo>
                  <a:lnTo>
                    <a:pt x="1036752" y="1475808"/>
                  </a:lnTo>
                  <a:lnTo>
                    <a:pt x="1042571" y="1476868"/>
                  </a:lnTo>
                  <a:lnTo>
                    <a:pt x="1043365" y="1477133"/>
                  </a:lnTo>
                  <a:lnTo>
                    <a:pt x="1046275" y="1477662"/>
                  </a:lnTo>
                  <a:lnTo>
                    <a:pt x="1054210" y="1479516"/>
                  </a:lnTo>
                  <a:lnTo>
                    <a:pt x="1057120" y="1480840"/>
                  </a:lnTo>
                  <a:lnTo>
                    <a:pt x="1060030" y="1481635"/>
                  </a:lnTo>
                  <a:lnTo>
                    <a:pt x="1062410" y="1482959"/>
                  </a:lnTo>
                  <a:lnTo>
                    <a:pt x="1063733" y="1484018"/>
                  </a:lnTo>
                  <a:lnTo>
                    <a:pt x="1064791" y="1485342"/>
                  </a:lnTo>
                  <a:lnTo>
                    <a:pt x="1065055" y="1486667"/>
                  </a:lnTo>
                  <a:lnTo>
                    <a:pt x="1065320" y="1486667"/>
                  </a:lnTo>
                  <a:lnTo>
                    <a:pt x="1065320" y="1507588"/>
                  </a:lnTo>
                  <a:lnTo>
                    <a:pt x="1065320" y="1513944"/>
                  </a:lnTo>
                  <a:lnTo>
                    <a:pt x="1067436" y="1516063"/>
                  </a:lnTo>
                  <a:lnTo>
                    <a:pt x="871958" y="1516063"/>
                  </a:lnTo>
                  <a:lnTo>
                    <a:pt x="871958" y="1514739"/>
                  </a:lnTo>
                  <a:lnTo>
                    <a:pt x="871958" y="1507588"/>
                  </a:lnTo>
                  <a:lnTo>
                    <a:pt x="871958" y="1486667"/>
                  </a:lnTo>
                  <a:lnTo>
                    <a:pt x="872223" y="1486667"/>
                  </a:lnTo>
                  <a:lnTo>
                    <a:pt x="872487" y="1485607"/>
                  </a:lnTo>
                  <a:lnTo>
                    <a:pt x="873016" y="1484283"/>
                  </a:lnTo>
                  <a:lnTo>
                    <a:pt x="874074" y="1483489"/>
                  </a:lnTo>
                  <a:lnTo>
                    <a:pt x="875926" y="1482429"/>
                  </a:lnTo>
                  <a:lnTo>
                    <a:pt x="877778" y="1481635"/>
                  </a:lnTo>
                  <a:lnTo>
                    <a:pt x="880158" y="1480575"/>
                  </a:lnTo>
                  <a:lnTo>
                    <a:pt x="885978" y="1478722"/>
                  </a:lnTo>
                  <a:lnTo>
                    <a:pt x="892855" y="1477133"/>
                  </a:lnTo>
                  <a:lnTo>
                    <a:pt x="901319" y="1475808"/>
                  </a:lnTo>
                  <a:lnTo>
                    <a:pt x="910842" y="1474219"/>
                  </a:lnTo>
                  <a:lnTo>
                    <a:pt x="921423" y="1473160"/>
                  </a:lnTo>
                  <a:lnTo>
                    <a:pt x="921423" y="1454092"/>
                  </a:lnTo>
                  <a:lnTo>
                    <a:pt x="921423" y="1170721"/>
                  </a:lnTo>
                  <a:lnTo>
                    <a:pt x="920894" y="1170721"/>
                  </a:lnTo>
                  <a:lnTo>
                    <a:pt x="920894" y="1168602"/>
                  </a:lnTo>
                  <a:lnTo>
                    <a:pt x="920365" y="1167013"/>
                  </a:lnTo>
                  <a:lnTo>
                    <a:pt x="919836" y="1163835"/>
                  </a:lnTo>
                  <a:lnTo>
                    <a:pt x="913752" y="1161981"/>
                  </a:lnTo>
                  <a:lnTo>
                    <a:pt x="908197" y="1160128"/>
                  </a:lnTo>
                  <a:lnTo>
                    <a:pt x="902642" y="1157744"/>
                  </a:lnTo>
                  <a:lnTo>
                    <a:pt x="901849" y="1157214"/>
                  </a:lnTo>
                  <a:lnTo>
                    <a:pt x="900526" y="1156420"/>
                  </a:lnTo>
                  <a:lnTo>
                    <a:pt x="898674" y="1155096"/>
                  </a:lnTo>
                  <a:lnTo>
                    <a:pt x="895765" y="1153772"/>
                  </a:lnTo>
                  <a:lnTo>
                    <a:pt x="892590" y="1151653"/>
                  </a:lnTo>
                  <a:lnTo>
                    <a:pt x="889152" y="1148475"/>
                  </a:lnTo>
                  <a:lnTo>
                    <a:pt x="885449" y="1144502"/>
                  </a:lnTo>
                  <a:lnTo>
                    <a:pt x="881481" y="1139735"/>
                  </a:lnTo>
                  <a:lnTo>
                    <a:pt x="877778" y="1134439"/>
                  </a:lnTo>
                  <a:lnTo>
                    <a:pt x="876984" y="1133115"/>
                  </a:lnTo>
                  <a:lnTo>
                    <a:pt x="875397" y="1130201"/>
                  </a:lnTo>
                  <a:lnTo>
                    <a:pt x="874603" y="1129142"/>
                  </a:lnTo>
                  <a:lnTo>
                    <a:pt x="873545" y="1126759"/>
                  </a:lnTo>
                  <a:lnTo>
                    <a:pt x="873281" y="1125964"/>
                  </a:lnTo>
                  <a:lnTo>
                    <a:pt x="872752" y="1124110"/>
                  </a:lnTo>
                  <a:lnTo>
                    <a:pt x="872487" y="1124110"/>
                  </a:lnTo>
                  <a:lnTo>
                    <a:pt x="872487" y="1121992"/>
                  </a:lnTo>
                  <a:lnTo>
                    <a:pt x="872487" y="1121727"/>
                  </a:lnTo>
                  <a:lnTo>
                    <a:pt x="872487" y="1121197"/>
                  </a:lnTo>
                  <a:lnTo>
                    <a:pt x="872487" y="1120932"/>
                  </a:lnTo>
                  <a:lnTo>
                    <a:pt x="872487" y="1087034"/>
                  </a:lnTo>
                  <a:lnTo>
                    <a:pt x="872752" y="1087034"/>
                  </a:lnTo>
                  <a:lnTo>
                    <a:pt x="871694" y="1080413"/>
                  </a:lnTo>
                  <a:lnTo>
                    <a:pt x="870636" y="1074057"/>
                  </a:lnTo>
                  <a:lnTo>
                    <a:pt x="868784" y="1067966"/>
                  </a:lnTo>
                  <a:lnTo>
                    <a:pt x="866932" y="1062404"/>
                  </a:lnTo>
                  <a:lnTo>
                    <a:pt x="864816" y="1057108"/>
                  </a:lnTo>
                  <a:lnTo>
                    <a:pt x="862700" y="1052076"/>
                  </a:lnTo>
                  <a:lnTo>
                    <a:pt x="860319" y="1047574"/>
                  </a:lnTo>
                  <a:lnTo>
                    <a:pt x="857939" y="1043071"/>
                  </a:lnTo>
                  <a:lnTo>
                    <a:pt x="853707" y="1036980"/>
                  </a:lnTo>
                  <a:lnTo>
                    <a:pt x="853442" y="1035921"/>
                  </a:lnTo>
                  <a:lnTo>
                    <a:pt x="849474" y="1030889"/>
                  </a:lnTo>
                  <a:lnTo>
                    <a:pt x="848681" y="1029830"/>
                  </a:lnTo>
                  <a:lnTo>
                    <a:pt x="844977" y="1025328"/>
                  </a:lnTo>
                  <a:lnTo>
                    <a:pt x="844184" y="1024533"/>
                  </a:lnTo>
                  <a:lnTo>
                    <a:pt x="840216" y="1020296"/>
                  </a:lnTo>
                  <a:lnTo>
                    <a:pt x="839423" y="1019501"/>
                  </a:lnTo>
                  <a:lnTo>
                    <a:pt x="835719" y="1015794"/>
                  </a:lnTo>
                  <a:lnTo>
                    <a:pt x="834661" y="1014734"/>
                  </a:lnTo>
                  <a:lnTo>
                    <a:pt x="831487" y="1011556"/>
                  </a:lnTo>
                  <a:lnTo>
                    <a:pt x="827519" y="1008113"/>
                  </a:lnTo>
                  <a:lnTo>
                    <a:pt x="827255" y="1007849"/>
                  </a:lnTo>
                  <a:lnTo>
                    <a:pt x="823816" y="1004671"/>
                  </a:lnTo>
                  <a:lnTo>
                    <a:pt x="821171" y="1001493"/>
                  </a:lnTo>
                  <a:lnTo>
                    <a:pt x="818790" y="998579"/>
                  </a:lnTo>
                  <a:lnTo>
                    <a:pt x="817468" y="995931"/>
                  </a:lnTo>
                  <a:lnTo>
                    <a:pt x="817203" y="996196"/>
                  </a:lnTo>
                  <a:lnTo>
                    <a:pt x="816939" y="996196"/>
                  </a:lnTo>
                  <a:lnTo>
                    <a:pt x="816674" y="992753"/>
                  </a:lnTo>
                  <a:lnTo>
                    <a:pt x="816674" y="959649"/>
                  </a:lnTo>
                  <a:lnTo>
                    <a:pt x="807945" y="951969"/>
                  </a:lnTo>
                  <a:lnTo>
                    <a:pt x="798952" y="944024"/>
                  </a:lnTo>
                  <a:lnTo>
                    <a:pt x="790222" y="935549"/>
                  </a:lnTo>
                  <a:lnTo>
                    <a:pt x="781493" y="927339"/>
                  </a:lnTo>
                  <a:lnTo>
                    <a:pt x="772764" y="918865"/>
                  </a:lnTo>
                  <a:lnTo>
                    <a:pt x="762713" y="908007"/>
                  </a:lnTo>
                  <a:lnTo>
                    <a:pt x="754777" y="900062"/>
                  </a:lnTo>
                  <a:lnTo>
                    <a:pt x="747371" y="891587"/>
                  </a:lnTo>
                  <a:lnTo>
                    <a:pt x="736790" y="879934"/>
                  </a:lnTo>
                  <a:lnTo>
                    <a:pt x="722242" y="862985"/>
                  </a:lnTo>
                  <a:lnTo>
                    <a:pt x="712190" y="850803"/>
                  </a:lnTo>
                  <a:lnTo>
                    <a:pt x="697906" y="833059"/>
                  </a:lnTo>
                  <a:lnTo>
                    <a:pt x="688648" y="820612"/>
                  </a:lnTo>
                  <a:lnTo>
                    <a:pt x="674629" y="801809"/>
                  </a:lnTo>
                  <a:lnTo>
                    <a:pt x="666164" y="790421"/>
                  </a:lnTo>
                  <a:lnTo>
                    <a:pt x="652145" y="769764"/>
                  </a:lnTo>
                  <a:lnTo>
                    <a:pt x="644739" y="759435"/>
                  </a:lnTo>
                  <a:lnTo>
                    <a:pt x="636538" y="746723"/>
                  </a:lnTo>
                  <a:lnTo>
                    <a:pt x="628603" y="734011"/>
                  </a:lnTo>
                  <a:lnTo>
                    <a:pt x="625429" y="729244"/>
                  </a:lnTo>
                  <a:lnTo>
                    <a:pt x="615377" y="713089"/>
                  </a:lnTo>
                  <a:lnTo>
                    <a:pt x="605855" y="696670"/>
                  </a:lnTo>
                  <a:lnTo>
                    <a:pt x="596861" y="681045"/>
                  </a:lnTo>
                  <a:lnTo>
                    <a:pt x="588132" y="665420"/>
                  </a:lnTo>
                  <a:lnTo>
                    <a:pt x="589719" y="669127"/>
                  </a:lnTo>
                  <a:lnTo>
                    <a:pt x="574906" y="639996"/>
                  </a:lnTo>
                  <a:lnTo>
                    <a:pt x="569087" y="627813"/>
                  </a:lnTo>
                  <a:lnTo>
                    <a:pt x="563267" y="616425"/>
                  </a:lnTo>
                  <a:lnTo>
                    <a:pt x="558242" y="605038"/>
                  </a:lnTo>
                  <a:lnTo>
                    <a:pt x="553480" y="594180"/>
                  </a:lnTo>
                  <a:lnTo>
                    <a:pt x="548983" y="583321"/>
                  </a:lnTo>
                  <a:lnTo>
                    <a:pt x="545280" y="573258"/>
                  </a:lnTo>
                  <a:lnTo>
                    <a:pt x="541842" y="563724"/>
                  </a:lnTo>
                  <a:lnTo>
                    <a:pt x="538932" y="554719"/>
                  </a:lnTo>
                  <a:lnTo>
                    <a:pt x="536287" y="547304"/>
                  </a:lnTo>
                  <a:lnTo>
                    <a:pt x="529938" y="525058"/>
                  </a:lnTo>
                  <a:lnTo>
                    <a:pt x="525441" y="508638"/>
                  </a:lnTo>
                  <a:lnTo>
                    <a:pt x="520151" y="488776"/>
                  </a:lnTo>
                  <a:lnTo>
                    <a:pt x="514067" y="465471"/>
                  </a:lnTo>
                  <a:lnTo>
                    <a:pt x="507190" y="438723"/>
                  </a:lnTo>
                  <a:lnTo>
                    <a:pt x="500312" y="408532"/>
                  </a:lnTo>
                  <a:lnTo>
                    <a:pt x="492377" y="375427"/>
                  </a:lnTo>
                  <a:lnTo>
                    <a:pt x="484441" y="339145"/>
                  </a:lnTo>
                  <a:lnTo>
                    <a:pt x="476241" y="299685"/>
                  </a:lnTo>
                  <a:lnTo>
                    <a:pt x="467777" y="257312"/>
                  </a:lnTo>
                  <a:lnTo>
                    <a:pt x="459577" y="211761"/>
                  </a:lnTo>
                  <a:lnTo>
                    <a:pt x="451112" y="163826"/>
                  </a:lnTo>
                  <a:lnTo>
                    <a:pt x="442912" y="112713"/>
                  </a:lnTo>
                  <a:close/>
                  <a:moveTo>
                    <a:pt x="208966" y="79375"/>
                  </a:moveTo>
                  <a:lnTo>
                    <a:pt x="216098" y="79375"/>
                  </a:lnTo>
                  <a:lnTo>
                    <a:pt x="224816" y="79375"/>
                  </a:lnTo>
                  <a:lnTo>
                    <a:pt x="233534" y="79904"/>
                  </a:lnTo>
                  <a:lnTo>
                    <a:pt x="242252" y="80698"/>
                  </a:lnTo>
                  <a:lnTo>
                    <a:pt x="250706" y="82286"/>
                  </a:lnTo>
                  <a:lnTo>
                    <a:pt x="258895" y="83874"/>
                  </a:lnTo>
                  <a:lnTo>
                    <a:pt x="266821" y="85462"/>
                  </a:lnTo>
                  <a:lnTo>
                    <a:pt x="274746" y="87844"/>
                  </a:lnTo>
                  <a:lnTo>
                    <a:pt x="282407" y="90226"/>
                  </a:lnTo>
                  <a:lnTo>
                    <a:pt x="289804" y="93137"/>
                  </a:lnTo>
                  <a:lnTo>
                    <a:pt x="297201" y="96313"/>
                  </a:lnTo>
                  <a:lnTo>
                    <a:pt x="304070" y="99489"/>
                  </a:lnTo>
                  <a:lnTo>
                    <a:pt x="311203" y="103194"/>
                  </a:lnTo>
                  <a:lnTo>
                    <a:pt x="318071" y="106900"/>
                  </a:lnTo>
                  <a:lnTo>
                    <a:pt x="324412" y="111134"/>
                  </a:lnTo>
                  <a:lnTo>
                    <a:pt x="330752" y="115369"/>
                  </a:lnTo>
                  <a:lnTo>
                    <a:pt x="336828" y="119603"/>
                  </a:lnTo>
                  <a:lnTo>
                    <a:pt x="342640" y="124102"/>
                  </a:lnTo>
                  <a:lnTo>
                    <a:pt x="348188" y="128866"/>
                  </a:lnTo>
                  <a:lnTo>
                    <a:pt x="353735" y="133630"/>
                  </a:lnTo>
                  <a:lnTo>
                    <a:pt x="359283" y="138659"/>
                  </a:lnTo>
                  <a:lnTo>
                    <a:pt x="364303" y="143687"/>
                  </a:lnTo>
                  <a:lnTo>
                    <a:pt x="369322" y="148716"/>
                  </a:lnTo>
                  <a:lnTo>
                    <a:pt x="374077" y="154009"/>
                  </a:lnTo>
                  <a:lnTo>
                    <a:pt x="378568" y="159567"/>
                  </a:lnTo>
                  <a:lnTo>
                    <a:pt x="387022" y="170153"/>
                  </a:lnTo>
                  <a:lnTo>
                    <a:pt x="394947" y="181004"/>
                  </a:lnTo>
                  <a:lnTo>
                    <a:pt x="402344" y="192119"/>
                  </a:lnTo>
                  <a:lnTo>
                    <a:pt x="408949" y="202971"/>
                  </a:lnTo>
                  <a:lnTo>
                    <a:pt x="415289" y="213821"/>
                  </a:lnTo>
                  <a:lnTo>
                    <a:pt x="420837" y="224672"/>
                  </a:lnTo>
                  <a:lnTo>
                    <a:pt x="425856" y="235259"/>
                  </a:lnTo>
                  <a:lnTo>
                    <a:pt x="430611" y="245316"/>
                  </a:lnTo>
                  <a:lnTo>
                    <a:pt x="434838" y="255637"/>
                  </a:lnTo>
                  <a:lnTo>
                    <a:pt x="438537" y="264900"/>
                  </a:lnTo>
                  <a:lnTo>
                    <a:pt x="441971" y="273899"/>
                  </a:lnTo>
                  <a:lnTo>
                    <a:pt x="444613" y="282103"/>
                  </a:lnTo>
                  <a:lnTo>
                    <a:pt x="449368" y="296924"/>
                  </a:lnTo>
                  <a:lnTo>
                    <a:pt x="452538" y="308304"/>
                  </a:lnTo>
                  <a:lnTo>
                    <a:pt x="454388" y="315980"/>
                  </a:lnTo>
                  <a:lnTo>
                    <a:pt x="455444" y="319420"/>
                  </a:lnTo>
                  <a:lnTo>
                    <a:pt x="455973" y="323655"/>
                  </a:lnTo>
                  <a:lnTo>
                    <a:pt x="456237" y="328154"/>
                  </a:lnTo>
                  <a:lnTo>
                    <a:pt x="456237" y="332653"/>
                  </a:lnTo>
                  <a:lnTo>
                    <a:pt x="455708" y="337152"/>
                  </a:lnTo>
                  <a:lnTo>
                    <a:pt x="454652" y="341387"/>
                  </a:lnTo>
                  <a:lnTo>
                    <a:pt x="453331" y="345621"/>
                  </a:lnTo>
                  <a:lnTo>
                    <a:pt x="451746" y="349591"/>
                  </a:lnTo>
                  <a:lnTo>
                    <a:pt x="449368" y="353296"/>
                  </a:lnTo>
                  <a:lnTo>
                    <a:pt x="447255" y="357002"/>
                  </a:lnTo>
                  <a:lnTo>
                    <a:pt x="444349" y="359913"/>
                  </a:lnTo>
                  <a:lnTo>
                    <a:pt x="441707" y="363089"/>
                  </a:lnTo>
                  <a:lnTo>
                    <a:pt x="438273" y="366000"/>
                  </a:lnTo>
                  <a:lnTo>
                    <a:pt x="434574" y="368117"/>
                  </a:lnTo>
                  <a:lnTo>
                    <a:pt x="430876" y="370234"/>
                  </a:lnTo>
                  <a:lnTo>
                    <a:pt x="426913" y="371822"/>
                  </a:lnTo>
                  <a:lnTo>
                    <a:pt x="422422" y="372881"/>
                  </a:lnTo>
                  <a:lnTo>
                    <a:pt x="418459" y="373675"/>
                  </a:lnTo>
                  <a:lnTo>
                    <a:pt x="414232" y="373940"/>
                  </a:lnTo>
                  <a:lnTo>
                    <a:pt x="409741" y="373940"/>
                  </a:lnTo>
                  <a:lnTo>
                    <a:pt x="405779" y="373410"/>
                  </a:lnTo>
                  <a:lnTo>
                    <a:pt x="401552" y="372352"/>
                  </a:lnTo>
                  <a:lnTo>
                    <a:pt x="397589" y="371028"/>
                  </a:lnTo>
                  <a:lnTo>
                    <a:pt x="393891" y="369176"/>
                  </a:lnTo>
                  <a:lnTo>
                    <a:pt x="390192" y="367059"/>
                  </a:lnTo>
                  <a:lnTo>
                    <a:pt x="387022" y="364412"/>
                  </a:lnTo>
                  <a:lnTo>
                    <a:pt x="383852" y="361765"/>
                  </a:lnTo>
                  <a:lnTo>
                    <a:pt x="380946" y="358589"/>
                  </a:lnTo>
                  <a:lnTo>
                    <a:pt x="378304" y="355149"/>
                  </a:lnTo>
                  <a:lnTo>
                    <a:pt x="375926" y="351708"/>
                  </a:lnTo>
                  <a:lnTo>
                    <a:pt x="374077" y="347739"/>
                  </a:lnTo>
                  <a:lnTo>
                    <a:pt x="372492" y="343504"/>
                  </a:lnTo>
                  <a:lnTo>
                    <a:pt x="371435" y="339005"/>
                  </a:lnTo>
                  <a:lnTo>
                    <a:pt x="371171" y="338476"/>
                  </a:lnTo>
                  <a:lnTo>
                    <a:pt x="370643" y="335299"/>
                  </a:lnTo>
                  <a:lnTo>
                    <a:pt x="367209" y="323390"/>
                  </a:lnTo>
                  <a:lnTo>
                    <a:pt x="364831" y="315186"/>
                  </a:lnTo>
                  <a:lnTo>
                    <a:pt x="361397" y="305393"/>
                  </a:lnTo>
                  <a:lnTo>
                    <a:pt x="357170" y="294542"/>
                  </a:lnTo>
                  <a:lnTo>
                    <a:pt x="352415" y="283162"/>
                  </a:lnTo>
                  <a:lnTo>
                    <a:pt x="346867" y="270988"/>
                  </a:lnTo>
                  <a:lnTo>
                    <a:pt x="340527" y="258549"/>
                  </a:lnTo>
                  <a:lnTo>
                    <a:pt x="337092" y="252462"/>
                  </a:lnTo>
                  <a:lnTo>
                    <a:pt x="333394" y="246374"/>
                  </a:lnTo>
                  <a:lnTo>
                    <a:pt x="329431" y="240023"/>
                  </a:lnTo>
                  <a:lnTo>
                    <a:pt x="325468" y="234200"/>
                  </a:lnTo>
                  <a:lnTo>
                    <a:pt x="321241" y="228378"/>
                  </a:lnTo>
                  <a:lnTo>
                    <a:pt x="316750" y="222555"/>
                  </a:lnTo>
                  <a:lnTo>
                    <a:pt x="312259" y="216997"/>
                  </a:lnTo>
                  <a:lnTo>
                    <a:pt x="307504" y="211704"/>
                  </a:lnTo>
                  <a:lnTo>
                    <a:pt x="302749" y="206676"/>
                  </a:lnTo>
                  <a:lnTo>
                    <a:pt x="297465" y="201912"/>
                  </a:lnTo>
                  <a:lnTo>
                    <a:pt x="292446" y="197148"/>
                  </a:lnTo>
                  <a:lnTo>
                    <a:pt x="286898" y="192913"/>
                  </a:lnTo>
                  <a:lnTo>
                    <a:pt x="279501" y="187885"/>
                  </a:lnTo>
                  <a:lnTo>
                    <a:pt x="271576" y="183386"/>
                  </a:lnTo>
                  <a:lnTo>
                    <a:pt x="267877" y="181004"/>
                  </a:lnTo>
                  <a:lnTo>
                    <a:pt x="263651" y="179151"/>
                  </a:lnTo>
                  <a:lnTo>
                    <a:pt x="259424" y="177299"/>
                  </a:lnTo>
                  <a:lnTo>
                    <a:pt x="255197" y="175711"/>
                  </a:lnTo>
                  <a:lnTo>
                    <a:pt x="250706" y="174387"/>
                  </a:lnTo>
                  <a:lnTo>
                    <a:pt x="246215" y="173329"/>
                  </a:lnTo>
                  <a:lnTo>
                    <a:pt x="241460" y="172006"/>
                  </a:lnTo>
                  <a:lnTo>
                    <a:pt x="236704" y="170947"/>
                  </a:lnTo>
                  <a:lnTo>
                    <a:pt x="231949" y="170418"/>
                  </a:lnTo>
                  <a:lnTo>
                    <a:pt x="226930" y="169888"/>
                  </a:lnTo>
                  <a:lnTo>
                    <a:pt x="221382" y="169624"/>
                  </a:lnTo>
                  <a:lnTo>
                    <a:pt x="216098" y="169359"/>
                  </a:lnTo>
                  <a:lnTo>
                    <a:pt x="206852" y="169624"/>
                  </a:lnTo>
                  <a:lnTo>
                    <a:pt x="197078" y="170682"/>
                  </a:lnTo>
                  <a:lnTo>
                    <a:pt x="187039" y="172270"/>
                  </a:lnTo>
                  <a:lnTo>
                    <a:pt x="175943" y="174652"/>
                  </a:lnTo>
                  <a:lnTo>
                    <a:pt x="170395" y="176240"/>
                  </a:lnTo>
                  <a:lnTo>
                    <a:pt x="165112" y="178357"/>
                  </a:lnTo>
                  <a:lnTo>
                    <a:pt x="160093" y="180475"/>
                  </a:lnTo>
                  <a:lnTo>
                    <a:pt x="155337" y="182856"/>
                  </a:lnTo>
                  <a:lnTo>
                    <a:pt x="150846" y="185503"/>
                  </a:lnTo>
                  <a:lnTo>
                    <a:pt x="146355" y="188679"/>
                  </a:lnTo>
                  <a:lnTo>
                    <a:pt x="142128" y="191855"/>
                  </a:lnTo>
                  <a:lnTo>
                    <a:pt x="137901" y="195295"/>
                  </a:lnTo>
                  <a:lnTo>
                    <a:pt x="133939" y="199001"/>
                  </a:lnTo>
                  <a:lnTo>
                    <a:pt x="129976" y="203235"/>
                  </a:lnTo>
                  <a:lnTo>
                    <a:pt x="126542" y="207470"/>
                  </a:lnTo>
                  <a:lnTo>
                    <a:pt x="122843" y="212234"/>
                  </a:lnTo>
                  <a:lnTo>
                    <a:pt x="119409" y="216997"/>
                  </a:lnTo>
                  <a:lnTo>
                    <a:pt x="115975" y="222291"/>
                  </a:lnTo>
                  <a:lnTo>
                    <a:pt x="113069" y="227584"/>
                  </a:lnTo>
                  <a:lnTo>
                    <a:pt x="109899" y="233406"/>
                  </a:lnTo>
                  <a:lnTo>
                    <a:pt x="106993" y="239493"/>
                  </a:lnTo>
                  <a:lnTo>
                    <a:pt x="104351" y="245580"/>
                  </a:lnTo>
                  <a:lnTo>
                    <a:pt x="101709" y="251932"/>
                  </a:lnTo>
                  <a:lnTo>
                    <a:pt x="99596" y="258549"/>
                  </a:lnTo>
                  <a:lnTo>
                    <a:pt x="97218" y="265430"/>
                  </a:lnTo>
                  <a:lnTo>
                    <a:pt x="95369" y="272311"/>
                  </a:lnTo>
                  <a:lnTo>
                    <a:pt x="93519" y="279721"/>
                  </a:lnTo>
                  <a:lnTo>
                    <a:pt x="91934" y="286867"/>
                  </a:lnTo>
                  <a:lnTo>
                    <a:pt x="90614" y="294278"/>
                  </a:lnTo>
                  <a:lnTo>
                    <a:pt x="89293" y="301953"/>
                  </a:lnTo>
                  <a:lnTo>
                    <a:pt x="88236" y="309363"/>
                  </a:lnTo>
                  <a:lnTo>
                    <a:pt x="87443" y="317038"/>
                  </a:lnTo>
                  <a:lnTo>
                    <a:pt x="86915" y="324713"/>
                  </a:lnTo>
                  <a:lnTo>
                    <a:pt x="86387" y="332388"/>
                  </a:lnTo>
                  <a:lnTo>
                    <a:pt x="86122" y="340063"/>
                  </a:lnTo>
                  <a:lnTo>
                    <a:pt x="86122" y="348003"/>
                  </a:lnTo>
                  <a:lnTo>
                    <a:pt x="86122" y="355678"/>
                  </a:lnTo>
                  <a:lnTo>
                    <a:pt x="86387" y="363618"/>
                  </a:lnTo>
                  <a:lnTo>
                    <a:pt x="86915" y="371558"/>
                  </a:lnTo>
                  <a:lnTo>
                    <a:pt x="87443" y="379497"/>
                  </a:lnTo>
                  <a:lnTo>
                    <a:pt x="88236" y="386908"/>
                  </a:lnTo>
                  <a:lnTo>
                    <a:pt x="89293" y="394318"/>
                  </a:lnTo>
                  <a:lnTo>
                    <a:pt x="90614" y="401729"/>
                  </a:lnTo>
                  <a:lnTo>
                    <a:pt x="91934" y="408874"/>
                  </a:lnTo>
                  <a:lnTo>
                    <a:pt x="93519" y="416020"/>
                  </a:lnTo>
                  <a:lnTo>
                    <a:pt x="95105" y="422372"/>
                  </a:lnTo>
                  <a:lnTo>
                    <a:pt x="96954" y="428724"/>
                  </a:lnTo>
                  <a:lnTo>
                    <a:pt x="99067" y="435076"/>
                  </a:lnTo>
                  <a:lnTo>
                    <a:pt x="100916" y="440898"/>
                  </a:lnTo>
                  <a:lnTo>
                    <a:pt x="103030" y="446456"/>
                  </a:lnTo>
                  <a:lnTo>
                    <a:pt x="105408" y="452014"/>
                  </a:lnTo>
                  <a:lnTo>
                    <a:pt x="107521" y="456778"/>
                  </a:lnTo>
                  <a:lnTo>
                    <a:pt x="112012" y="464982"/>
                  </a:lnTo>
                  <a:lnTo>
                    <a:pt x="116503" y="473186"/>
                  </a:lnTo>
                  <a:lnTo>
                    <a:pt x="121258" y="481391"/>
                  </a:lnTo>
                  <a:lnTo>
                    <a:pt x="126542" y="489331"/>
                  </a:lnTo>
                  <a:lnTo>
                    <a:pt x="131561" y="497006"/>
                  </a:lnTo>
                  <a:lnTo>
                    <a:pt x="137109" y="504945"/>
                  </a:lnTo>
                  <a:lnTo>
                    <a:pt x="142657" y="512620"/>
                  </a:lnTo>
                  <a:lnTo>
                    <a:pt x="148204" y="519766"/>
                  </a:lnTo>
                  <a:lnTo>
                    <a:pt x="154545" y="527441"/>
                  </a:lnTo>
                  <a:lnTo>
                    <a:pt x="160357" y="534587"/>
                  </a:lnTo>
                  <a:lnTo>
                    <a:pt x="166697" y="541733"/>
                  </a:lnTo>
                  <a:lnTo>
                    <a:pt x="173301" y="548614"/>
                  </a:lnTo>
                  <a:lnTo>
                    <a:pt x="179906" y="555495"/>
                  </a:lnTo>
                  <a:lnTo>
                    <a:pt x="186775" y="562376"/>
                  </a:lnTo>
                  <a:lnTo>
                    <a:pt x="193643" y="568993"/>
                  </a:lnTo>
                  <a:lnTo>
                    <a:pt x="200776" y="575609"/>
                  </a:lnTo>
                  <a:lnTo>
                    <a:pt x="207909" y="581696"/>
                  </a:lnTo>
                  <a:lnTo>
                    <a:pt x="215306" y="588048"/>
                  </a:lnTo>
                  <a:lnTo>
                    <a:pt x="230364" y="600222"/>
                  </a:lnTo>
                  <a:lnTo>
                    <a:pt x="246215" y="612132"/>
                  </a:lnTo>
                  <a:lnTo>
                    <a:pt x="261801" y="623248"/>
                  </a:lnTo>
                  <a:lnTo>
                    <a:pt x="278180" y="634098"/>
                  </a:lnTo>
                  <a:lnTo>
                    <a:pt x="294559" y="644420"/>
                  </a:lnTo>
                  <a:lnTo>
                    <a:pt x="311467" y="654477"/>
                  </a:lnTo>
                  <a:lnTo>
                    <a:pt x="328374" y="663740"/>
                  </a:lnTo>
                  <a:lnTo>
                    <a:pt x="345546" y="673003"/>
                  </a:lnTo>
                  <a:lnTo>
                    <a:pt x="362453" y="681472"/>
                  </a:lnTo>
                  <a:lnTo>
                    <a:pt x="379361" y="689677"/>
                  </a:lnTo>
                  <a:lnTo>
                    <a:pt x="396532" y="697352"/>
                  </a:lnTo>
                  <a:lnTo>
                    <a:pt x="412911" y="705027"/>
                  </a:lnTo>
                  <a:lnTo>
                    <a:pt x="429819" y="711643"/>
                  </a:lnTo>
                  <a:lnTo>
                    <a:pt x="446198" y="718525"/>
                  </a:lnTo>
                  <a:lnTo>
                    <a:pt x="462049" y="724612"/>
                  </a:lnTo>
                  <a:lnTo>
                    <a:pt x="477899" y="730963"/>
                  </a:lnTo>
                  <a:lnTo>
                    <a:pt x="492958" y="736257"/>
                  </a:lnTo>
                  <a:lnTo>
                    <a:pt x="521753" y="746578"/>
                  </a:lnTo>
                  <a:lnTo>
                    <a:pt x="548435" y="755577"/>
                  </a:lnTo>
                  <a:lnTo>
                    <a:pt x="572211" y="763516"/>
                  </a:lnTo>
                  <a:lnTo>
                    <a:pt x="595987" y="771456"/>
                  </a:lnTo>
                  <a:lnTo>
                    <a:pt x="606290" y="775161"/>
                  </a:lnTo>
                  <a:lnTo>
                    <a:pt x="615536" y="778602"/>
                  </a:lnTo>
                  <a:lnTo>
                    <a:pt x="624783" y="782572"/>
                  </a:lnTo>
                  <a:lnTo>
                    <a:pt x="629274" y="784954"/>
                  </a:lnTo>
                  <a:lnTo>
                    <a:pt x="634029" y="787600"/>
                  </a:lnTo>
                  <a:lnTo>
                    <a:pt x="640633" y="792099"/>
                  </a:lnTo>
                  <a:lnTo>
                    <a:pt x="646974" y="796863"/>
                  </a:lnTo>
                  <a:lnTo>
                    <a:pt x="652786" y="802156"/>
                  </a:lnTo>
                  <a:lnTo>
                    <a:pt x="658069" y="807714"/>
                  </a:lnTo>
                  <a:lnTo>
                    <a:pt x="663088" y="813801"/>
                  </a:lnTo>
                  <a:lnTo>
                    <a:pt x="667579" y="819888"/>
                  </a:lnTo>
                  <a:lnTo>
                    <a:pt x="671806" y="826240"/>
                  </a:lnTo>
                  <a:lnTo>
                    <a:pt x="675505" y="833121"/>
                  </a:lnTo>
                  <a:lnTo>
                    <a:pt x="679203" y="840003"/>
                  </a:lnTo>
                  <a:lnTo>
                    <a:pt x="681845" y="847413"/>
                  </a:lnTo>
                  <a:lnTo>
                    <a:pt x="684487" y="854823"/>
                  </a:lnTo>
                  <a:lnTo>
                    <a:pt x="686600" y="862498"/>
                  </a:lnTo>
                  <a:lnTo>
                    <a:pt x="688450" y="870174"/>
                  </a:lnTo>
                  <a:lnTo>
                    <a:pt x="689770" y="878378"/>
                  </a:lnTo>
                  <a:lnTo>
                    <a:pt x="690299" y="886318"/>
                  </a:lnTo>
                  <a:lnTo>
                    <a:pt x="690563" y="894522"/>
                  </a:lnTo>
                  <a:lnTo>
                    <a:pt x="690563" y="899551"/>
                  </a:lnTo>
                  <a:lnTo>
                    <a:pt x="690299" y="904844"/>
                  </a:lnTo>
                  <a:lnTo>
                    <a:pt x="689770" y="909872"/>
                  </a:lnTo>
                  <a:lnTo>
                    <a:pt x="688978" y="915165"/>
                  </a:lnTo>
                  <a:lnTo>
                    <a:pt x="688185" y="920194"/>
                  </a:lnTo>
                  <a:lnTo>
                    <a:pt x="686865" y="925487"/>
                  </a:lnTo>
                  <a:lnTo>
                    <a:pt x="685279" y="930516"/>
                  </a:lnTo>
                  <a:lnTo>
                    <a:pt x="683694" y="935544"/>
                  </a:lnTo>
                  <a:lnTo>
                    <a:pt x="681581" y="941102"/>
                  </a:lnTo>
                  <a:lnTo>
                    <a:pt x="679467" y="945866"/>
                  </a:lnTo>
                  <a:lnTo>
                    <a:pt x="677090" y="950894"/>
                  </a:lnTo>
                  <a:lnTo>
                    <a:pt x="674448" y="955658"/>
                  </a:lnTo>
                  <a:lnTo>
                    <a:pt x="671278" y="960422"/>
                  </a:lnTo>
                  <a:lnTo>
                    <a:pt x="668108" y="965186"/>
                  </a:lnTo>
                  <a:lnTo>
                    <a:pt x="664409" y="969685"/>
                  </a:lnTo>
                  <a:lnTo>
                    <a:pt x="660975" y="973920"/>
                  </a:lnTo>
                  <a:lnTo>
                    <a:pt x="657012" y="978154"/>
                  </a:lnTo>
                  <a:lnTo>
                    <a:pt x="652786" y="982389"/>
                  </a:lnTo>
                  <a:lnTo>
                    <a:pt x="648295" y="985829"/>
                  </a:lnTo>
                  <a:lnTo>
                    <a:pt x="643539" y="989534"/>
                  </a:lnTo>
                  <a:lnTo>
                    <a:pt x="638784" y="992975"/>
                  </a:lnTo>
                  <a:lnTo>
                    <a:pt x="633765" y="996415"/>
                  </a:lnTo>
                  <a:lnTo>
                    <a:pt x="628745" y="999327"/>
                  </a:lnTo>
                  <a:lnTo>
                    <a:pt x="623198" y="1002238"/>
                  </a:lnTo>
                  <a:lnTo>
                    <a:pt x="617650" y="1004620"/>
                  </a:lnTo>
                  <a:lnTo>
                    <a:pt x="611838" y="1007266"/>
                  </a:lnTo>
                  <a:lnTo>
                    <a:pt x="606026" y="1009119"/>
                  </a:lnTo>
                  <a:lnTo>
                    <a:pt x="599950" y="1011501"/>
                  </a:lnTo>
                  <a:lnTo>
                    <a:pt x="593610" y="1013089"/>
                  </a:lnTo>
                  <a:lnTo>
                    <a:pt x="587005" y="1014942"/>
                  </a:lnTo>
                  <a:lnTo>
                    <a:pt x="580665" y="1016000"/>
                  </a:lnTo>
                  <a:lnTo>
                    <a:pt x="574060" y="1017323"/>
                  </a:lnTo>
                  <a:lnTo>
                    <a:pt x="569834" y="1017588"/>
                  </a:lnTo>
                  <a:lnTo>
                    <a:pt x="565343" y="1017588"/>
                  </a:lnTo>
                  <a:lnTo>
                    <a:pt x="561116" y="1017059"/>
                  </a:lnTo>
                  <a:lnTo>
                    <a:pt x="556889" y="1016265"/>
                  </a:lnTo>
                  <a:lnTo>
                    <a:pt x="552926" y="1015206"/>
                  </a:lnTo>
                  <a:lnTo>
                    <a:pt x="549228" y="1013354"/>
                  </a:lnTo>
                  <a:lnTo>
                    <a:pt x="545529" y="1011236"/>
                  </a:lnTo>
                  <a:lnTo>
                    <a:pt x="542095" y="1008854"/>
                  </a:lnTo>
                  <a:lnTo>
                    <a:pt x="538925" y="1006208"/>
                  </a:lnTo>
                  <a:lnTo>
                    <a:pt x="535755" y="1003032"/>
                  </a:lnTo>
                  <a:lnTo>
                    <a:pt x="533377" y="999591"/>
                  </a:lnTo>
                  <a:lnTo>
                    <a:pt x="530999" y="996415"/>
                  </a:lnTo>
                  <a:lnTo>
                    <a:pt x="528886" y="992446"/>
                  </a:lnTo>
                  <a:lnTo>
                    <a:pt x="527301" y="988211"/>
                  </a:lnTo>
                  <a:lnTo>
                    <a:pt x="525980" y="983977"/>
                  </a:lnTo>
                  <a:lnTo>
                    <a:pt x="525187" y="979477"/>
                  </a:lnTo>
                  <a:lnTo>
                    <a:pt x="524659" y="974713"/>
                  </a:lnTo>
                  <a:lnTo>
                    <a:pt x="524659" y="970214"/>
                  </a:lnTo>
                  <a:lnTo>
                    <a:pt x="525187" y="965980"/>
                  </a:lnTo>
                  <a:lnTo>
                    <a:pt x="525980" y="961481"/>
                  </a:lnTo>
                  <a:lnTo>
                    <a:pt x="527037" y="957246"/>
                  </a:lnTo>
                  <a:lnTo>
                    <a:pt x="528886" y="953276"/>
                  </a:lnTo>
                  <a:lnTo>
                    <a:pt x="530735" y="949306"/>
                  </a:lnTo>
                  <a:lnTo>
                    <a:pt x="533113" y="946130"/>
                  </a:lnTo>
                  <a:lnTo>
                    <a:pt x="535490" y="942690"/>
                  </a:lnTo>
                  <a:lnTo>
                    <a:pt x="538660" y="939514"/>
                  </a:lnTo>
                  <a:lnTo>
                    <a:pt x="541831" y="936867"/>
                  </a:lnTo>
                  <a:lnTo>
                    <a:pt x="545001" y="934221"/>
                  </a:lnTo>
                  <a:lnTo>
                    <a:pt x="548963" y="932368"/>
                  </a:lnTo>
                  <a:lnTo>
                    <a:pt x="552926" y="930251"/>
                  </a:lnTo>
                  <a:lnTo>
                    <a:pt x="556889" y="929192"/>
                  </a:lnTo>
                  <a:lnTo>
                    <a:pt x="561380" y="928134"/>
                  </a:lnTo>
                  <a:lnTo>
                    <a:pt x="569041" y="926546"/>
                  </a:lnTo>
                  <a:lnTo>
                    <a:pt x="575646" y="924958"/>
                  </a:lnTo>
                  <a:lnTo>
                    <a:pt x="581457" y="923105"/>
                  </a:lnTo>
                  <a:lnTo>
                    <a:pt x="586213" y="920723"/>
                  </a:lnTo>
                  <a:lnTo>
                    <a:pt x="590440" y="918606"/>
                  </a:lnTo>
                  <a:lnTo>
                    <a:pt x="593610" y="916224"/>
                  </a:lnTo>
                  <a:lnTo>
                    <a:pt x="596516" y="914107"/>
                  </a:lnTo>
                  <a:lnTo>
                    <a:pt x="598365" y="911990"/>
                  </a:lnTo>
                  <a:lnTo>
                    <a:pt x="599950" y="910137"/>
                  </a:lnTo>
                  <a:lnTo>
                    <a:pt x="601535" y="908020"/>
                  </a:lnTo>
                  <a:lnTo>
                    <a:pt x="602328" y="906167"/>
                  </a:lnTo>
                  <a:lnTo>
                    <a:pt x="603120" y="904050"/>
                  </a:lnTo>
                  <a:lnTo>
                    <a:pt x="603913" y="901932"/>
                  </a:lnTo>
                  <a:lnTo>
                    <a:pt x="604177" y="899551"/>
                  </a:lnTo>
                  <a:lnTo>
                    <a:pt x="604441" y="897169"/>
                  </a:lnTo>
                  <a:lnTo>
                    <a:pt x="604705" y="894522"/>
                  </a:lnTo>
                  <a:lnTo>
                    <a:pt x="604441" y="890023"/>
                  </a:lnTo>
                  <a:lnTo>
                    <a:pt x="603648" y="885259"/>
                  </a:lnTo>
                  <a:lnTo>
                    <a:pt x="602063" y="880760"/>
                  </a:lnTo>
                  <a:lnTo>
                    <a:pt x="599950" y="876261"/>
                  </a:lnTo>
                  <a:lnTo>
                    <a:pt x="597837" y="872555"/>
                  </a:lnTo>
                  <a:lnTo>
                    <a:pt x="595195" y="869380"/>
                  </a:lnTo>
                  <a:lnTo>
                    <a:pt x="593081" y="866998"/>
                  </a:lnTo>
                  <a:lnTo>
                    <a:pt x="590704" y="865410"/>
                  </a:lnTo>
                  <a:lnTo>
                    <a:pt x="590175" y="865145"/>
                  </a:lnTo>
                  <a:lnTo>
                    <a:pt x="587798" y="864086"/>
                  </a:lnTo>
                  <a:lnTo>
                    <a:pt x="577231" y="859852"/>
                  </a:lnTo>
                  <a:lnTo>
                    <a:pt x="561908" y="854559"/>
                  </a:lnTo>
                  <a:lnTo>
                    <a:pt x="542887" y="848207"/>
                  </a:lnTo>
                  <a:lnTo>
                    <a:pt x="520696" y="840796"/>
                  </a:lnTo>
                  <a:lnTo>
                    <a:pt x="495599" y="832327"/>
                  </a:lnTo>
                  <a:lnTo>
                    <a:pt x="468125" y="822800"/>
                  </a:lnTo>
                  <a:lnTo>
                    <a:pt x="438801" y="811684"/>
                  </a:lnTo>
                  <a:lnTo>
                    <a:pt x="423479" y="805862"/>
                  </a:lnTo>
                  <a:lnTo>
                    <a:pt x="407628" y="799774"/>
                  </a:lnTo>
                  <a:lnTo>
                    <a:pt x="391777" y="792893"/>
                  </a:lnTo>
                  <a:lnTo>
                    <a:pt x="375398" y="786012"/>
                  </a:lnTo>
                  <a:lnTo>
                    <a:pt x="358755" y="778602"/>
                  </a:lnTo>
                  <a:lnTo>
                    <a:pt x="342376" y="770927"/>
                  </a:lnTo>
                  <a:lnTo>
                    <a:pt x="325468" y="762987"/>
                  </a:lnTo>
                  <a:lnTo>
                    <a:pt x="308297" y="754253"/>
                  </a:lnTo>
                  <a:lnTo>
                    <a:pt x="291653" y="745255"/>
                  </a:lnTo>
                  <a:lnTo>
                    <a:pt x="274482" y="735992"/>
                  </a:lnTo>
                  <a:lnTo>
                    <a:pt x="257574" y="725670"/>
                  </a:lnTo>
                  <a:lnTo>
                    <a:pt x="240667" y="715613"/>
                  </a:lnTo>
                  <a:lnTo>
                    <a:pt x="224024" y="704762"/>
                  </a:lnTo>
                  <a:lnTo>
                    <a:pt x="207380" y="693382"/>
                  </a:lnTo>
                  <a:lnTo>
                    <a:pt x="191001" y="681472"/>
                  </a:lnTo>
                  <a:lnTo>
                    <a:pt x="174887" y="669033"/>
                  </a:lnTo>
                  <a:lnTo>
                    <a:pt x="164319" y="660564"/>
                  </a:lnTo>
                  <a:lnTo>
                    <a:pt x="154016" y="651566"/>
                  </a:lnTo>
                  <a:lnTo>
                    <a:pt x="143449" y="642568"/>
                  </a:lnTo>
                  <a:lnTo>
                    <a:pt x="133410" y="633305"/>
                  </a:lnTo>
                  <a:lnTo>
                    <a:pt x="123636" y="623512"/>
                  </a:lnTo>
                  <a:lnTo>
                    <a:pt x="113861" y="613720"/>
                  </a:lnTo>
                  <a:lnTo>
                    <a:pt x="104351" y="603663"/>
                  </a:lnTo>
                  <a:lnTo>
                    <a:pt x="95105" y="593076"/>
                  </a:lnTo>
                  <a:lnTo>
                    <a:pt x="86122" y="582225"/>
                  </a:lnTo>
                  <a:lnTo>
                    <a:pt x="77405" y="571374"/>
                  </a:lnTo>
                  <a:lnTo>
                    <a:pt x="68951" y="559994"/>
                  </a:lnTo>
                  <a:lnTo>
                    <a:pt x="60761" y="548349"/>
                  </a:lnTo>
                  <a:lnTo>
                    <a:pt x="52836" y="536440"/>
                  </a:lnTo>
                  <a:lnTo>
                    <a:pt x="45439" y="524001"/>
                  </a:lnTo>
                  <a:lnTo>
                    <a:pt x="38306" y="511562"/>
                  </a:lnTo>
                  <a:lnTo>
                    <a:pt x="31702" y="498594"/>
                  </a:lnTo>
                  <a:lnTo>
                    <a:pt x="27739" y="490389"/>
                  </a:lnTo>
                  <a:lnTo>
                    <a:pt x="24041" y="482185"/>
                  </a:lnTo>
                  <a:lnTo>
                    <a:pt x="20606" y="473451"/>
                  </a:lnTo>
                  <a:lnTo>
                    <a:pt x="17700" y="464717"/>
                  </a:lnTo>
                  <a:lnTo>
                    <a:pt x="14794" y="455719"/>
                  </a:lnTo>
                  <a:lnTo>
                    <a:pt x="12417" y="446456"/>
                  </a:lnTo>
                  <a:lnTo>
                    <a:pt x="10039" y="437193"/>
                  </a:lnTo>
                  <a:lnTo>
                    <a:pt x="7926" y="427665"/>
                  </a:lnTo>
                  <a:lnTo>
                    <a:pt x="6076" y="418137"/>
                  </a:lnTo>
                  <a:lnTo>
                    <a:pt x="4491" y="408345"/>
                  </a:lnTo>
                  <a:lnTo>
                    <a:pt x="3170" y="398553"/>
                  </a:lnTo>
                  <a:lnTo>
                    <a:pt x="1850" y="388761"/>
                  </a:lnTo>
                  <a:lnTo>
                    <a:pt x="1057" y="378439"/>
                  </a:lnTo>
                  <a:lnTo>
                    <a:pt x="529" y="368382"/>
                  </a:lnTo>
                  <a:lnTo>
                    <a:pt x="264" y="358060"/>
                  </a:lnTo>
                  <a:lnTo>
                    <a:pt x="0" y="348003"/>
                  </a:lnTo>
                  <a:lnTo>
                    <a:pt x="264" y="332653"/>
                  </a:lnTo>
                  <a:lnTo>
                    <a:pt x="1057" y="317832"/>
                  </a:lnTo>
                  <a:lnTo>
                    <a:pt x="2378" y="302747"/>
                  </a:lnTo>
                  <a:lnTo>
                    <a:pt x="4491" y="287926"/>
                  </a:lnTo>
                  <a:lnTo>
                    <a:pt x="6869" y="272840"/>
                  </a:lnTo>
                  <a:lnTo>
                    <a:pt x="10039" y="258019"/>
                  </a:lnTo>
                  <a:lnTo>
                    <a:pt x="11888" y="250874"/>
                  </a:lnTo>
                  <a:lnTo>
                    <a:pt x="14002" y="243463"/>
                  </a:lnTo>
                  <a:lnTo>
                    <a:pt x="15851" y="236053"/>
                  </a:lnTo>
                  <a:lnTo>
                    <a:pt x="18493" y="228907"/>
                  </a:lnTo>
                  <a:lnTo>
                    <a:pt x="20606" y="221761"/>
                  </a:lnTo>
                  <a:lnTo>
                    <a:pt x="23512" y="214880"/>
                  </a:lnTo>
                  <a:lnTo>
                    <a:pt x="26418" y="207734"/>
                  </a:lnTo>
                  <a:lnTo>
                    <a:pt x="29324" y="200853"/>
                  </a:lnTo>
                  <a:lnTo>
                    <a:pt x="32494" y="193972"/>
                  </a:lnTo>
                  <a:lnTo>
                    <a:pt x="36193" y="187356"/>
                  </a:lnTo>
                  <a:lnTo>
                    <a:pt x="39363" y="180475"/>
                  </a:lnTo>
                  <a:lnTo>
                    <a:pt x="43326" y="174123"/>
                  </a:lnTo>
                  <a:lnTo>
                    <a:pt x="47552" y="167506"/>
                  </a:lnTo>
                  <a:lnTo>
                    <a:pt x="51779" y="161155"/>
                  </a:lnTo>
                  <a:lnTo>
                    <a:pt x="56270" y="155332"/>
                  </a:lnTo>
                  <a:lnTo>
                    <a:pt x="60761" y="148980"/>
                  </a:lnTo>
                  <a:lnTo>
                    <a:pt x="65781" y="143422"/>
                  </a:lnTo>
                  <a:lnTo>
                    <a:pt x="70800" y="137865"/>
                  </a:lnTo>
                  <a:lnTo>
                    <a:pt x="76348" y="132307"/>
                  </a:lnTo>
                  <a:lnTo>
                    <a:pt x="81896" y="126749"/>
                  </a:lnTo>
                  <a:lnTo>
                    <a:pt x="89557" y="120397"/>
                  </a:lnTo>
                  <a:lnTo>
                    <a:pt x="98011" y="114045"/>
                  </a:lnTo>
                  <a:lnTo>
                    <a:pt x="106728" y="108223"/>
                  </a:lnTo>
                  <a:lnTo>
                    <a:pt x="115710" y="102930"/>
                  </a:lnTo>
                  <a:lnTo>
                    <a:pt x="124957" y="98166"/>
                  </a:lnTo>
                  <a:lnTo>
                    <a:pt x="134731" y="93931"/>
                  </a:lnTo>
                  <a:lnTo>
                    <a:pt x="139751" y="92079"/>
                  </a:lnTo>
                  <a:lnTo>
                    <a:pt x="145034" y="90226"/>
                  </a:lnTo>
                  <a:lnTo>
                    <a:pt x="150318" y="88638"/>
                  </a:lnTo>
                  <a:lnTo>
                    <a:pt x="155601" y="87315"/>
                  </a:lnTo>
                  <a:lnTo>
                    <a:pt x="163527" y="85198"/>
                  </a:lnTo>
                  <a:lnTo>
                    <a:pt x="170924" y="83874"/>
                  </a:lnTo>
                  <a:lnTo>
                    <a:pt x="178849" y="82551"/>
                  </a:lnTo>
                  <a:lnTo>
                    <a:pt x="186510" y="81228"/>
                  </a:lnTo>
                  <a:lnTo>
                    <a:pt x="193907" y="80434"/>
                  </a:lnTo>
                  <a:lnTo>
                    <a:pt x="201304" y="79640"/>
                  </a:lnTo>
                  <a:lnTo>
                    <a:pt x="208966" y="79375"/>
                  </a:lnTo>
                  <a:close/>
                  <a:moveTo>
                    <a:pt x="1713004" y="79375"/>
                  </a:moveTo>
                  <a:lnTo>
                    <a:pt x="1722007" y="79375"/>
                  </a:lnTo>
                  <a:lnTo>
                    <a:pt x="1729156" y="79375"/>
                  </a:lnTo>
                  <a:lnTo>
                    <a:pt x="1736570" y="79640"/>
                  </a:lnTo>
                  <a:lnTo>
                    <a:pt x="1743984" y="80434"/>
                  </a:lnTo>
                  <a:lnTo>
                    <a:pt x="1751398" y="81228"/>
                  </a:lnTo>
                  <a:lnTo>
                    <a:pt x="1759077" y="82551"/>
                  </a:lnTo>
                  <a:lnTo>
                    <a:pt x="1767021" y="83874"/>
                  </a:lnTo>
                  <a:lnTo>
                    <a:pt x="1774699" y="85198"/>
                  </a:lnTo>
                  <a:lnTo>
                    <a:pt x="1782643" y="87315"/>
                  </a:lnTo>
                  <a:lnTo>
                    <a:pt x="1787674" y="88638"/>
                  </a:lnTo>
                  <a:lnTo>
                    <a:pt x="1792970" y="90226"/>
                  </a:lnTo>
                  <a:lnTo>
                    <a:pt x="1798001" y="92079"/>
                  </a:lnTo>
                  <a:lnTo>
                    <a:pt x="1803031" y="93931"/>
                  </a:lnTo>
                  <a:lnTo>
                    <a:pt x="1813093" y="98166"/>
                  </a:lnTo>
                  <a:lnTo>
                    <a:pt x="1822626" y="102930"/>
                  </a:lnTo>
                  <a:lnTo>
                    <a:pt x="1831628" y="108223"/>
                  </a:lnTo>
                  <a:lnTo>
                    <a:pt x="1840366" y="114045"/>
                  </a:lnTo>
                  <a:lnTo>
                    <a:pt x="1848310" y="120397"/>
                  </a:lnTo>
                  <a:lnTo>
                    <a:pt x="1856253" y="126749"/>
                  </a:lnTo>
                  <a:lnTo>
                    <a:pt x="1863667" y="134159"/>
                  </a:lnTo>
                  <a:lnTo>
                    <a:pt x="1870817" y="141570"/>
                  </a:lnTo>
                  <a:lnTo>
                    <a:pt x="1877436" y="148980"/>
                  </a:lnTo>
                  <a:lnTo>
                    <a:pt x="1883526" y="157185"/>
                  </a:lnTo>
                  <a:lnTo>
                    <a:pt x="1889352" y="165389"/>
                  </a:lnTo>
                  <a:lnTo>
                    <a:pt x="1894912" y="174123"/>
                  </a:lnTo>
                  <a:lnTo>
                    <a:pt x="1899943" y="182856"/>
                  </a:lnTo>
                  <a:lnTo>
                    <a:pt x="1904709" y="191855"/>
                  </a:lnTo>
                  <a:lnTo>
                    <a:pt x="1908946" y="200853"/>
                  </a:lnTo>
                  <a:lnTo>
                    <a:pt x="1913182" y="210116"/>
                  </a:lnTo>
                  <a:lnTo>
                    <a:pt x="1916625" y="219379"/>
                  </a:lnTo>
                  <a:lnTo>
                    <a:pt x="1920067" y="228907"/>
                  </a:lnTo>
                  <a:lnTo>
                    <a:pt x="1923244" y="238435"/>
                  </a:lnTo>
                  <a:lnTo>
                    <a:pt x="1925627" y="248227"/>
                  </a:lnTo>
                  <a:lnTo>
                    <a:pt x="1928275" y="258019"/>
                  </a:lnTo>
                  <a:lnTo>
                    <a:pt x="1930393" y="267812"/>
                  </a:lnTo>
                  <a:lnTo>
                    <a:pt x="1932512" y="277604"/>
                  </a:lnTo>
                  <a:lnTo>
                    <a:pt x="1933836" y="287926"/>
                  </a:lnTo>
                  <a:lnTo>
                    <a:pt x="1935160" y="297983"/>
                  </a:lnTo>
                  <a:lnTo>
                    <a:pt x="1936483" y="307775"/>
                  </a:lnTo>
                  <a:lnTo>
                    <a:pt x="1937278" y="317832"/>
                  </a:lnTo>
                  <a:lnTo>
                    <a:pt x="1937807" y="327889"/>
                  </a:lnTo>
                  <a:lnTo>
                    <a:pt x="1938337" y="337946"/>
                  </a:lnTo>
                  <a:lnTo>
                    <a:pt x="1938337" y="348003"/>
                  </a:lnTo>
                  <a:lnTo>
                    <a:pt x="1938337" y="358060"/>
                  </a:lnTo>
                  <a:lnTo>
                    <a:pt x="1937807" y="368382"/>
                  </a:lnTo>
                  <a:lnTo>
                    <a:pt x="1937278" y="378439"/>
                  </a:lnTo>
                  <a:lnTo>
                    <a:pt x="1936483" y="388760"/>
                  </a:lnTo>
                  <a:lnTo>
                    <a:pt x="1935160" y="398553"/>
                  </a:lnTo>
                  <a:lnTo>
                    <a:pt x="1933836" y="408345"/>
                  </a:lnTo>
                  <a:lnTo>
                    <a:pt x="1932512" y="418137"/>
                  </a:lnTo>
                  <a:lnTo>
                    <a:pt x="1930393" y="427665"/>
                  </a:lnTo>
                  <a:lnTo>
                    <a:pt x="1928540" y="437193"/>
                  </a:lnTo>
                  <a:lnTo>
                    <a:pt x="1925892" y="446456"/>
                  </a:lnTo>
                  <a:lnTo>
                    <a:pt x="1923509" y="455719"/>
                  </a:lnTo>
                  <a:lnTo>
                    <a:pt x="1920596" y="464717"/>
                  </a:lnTo>
                  <a:lnTo>
                    <a:pt x="1917684" y="473451"/>
                  </a:lnTo>
                  <a:lnTo>
                    <a:pt x="1914241" y="482185"/>
                  </a:lnTo>
                  <a:lnTo>
                    <a:pt x="1910535" y="490389"/>
                  </a:lnTo>
                  <a:lnTo>
                    <a:pt x="1906563" y="498593"/>
                  </a:lnTo>
                  <a:lnTo>
                    <a:pt x="1901267" y="509180"/>
                  </a:lnTo>
                  <a:lnTo>
                    <a:pt x="1895442" y="519502"/>
                  </a:lnTo>
                  <a:lnTo>
                    <a:pt x="1889352" y="529823"/>
                  </a:lnTo>
                  <a:lnTo>
                    <a:pt x="1883262" y="539616"/>
                  </a:lnTo>
                  <a:lnTo>
                    <a:pt x="1876907" y="549143"/>
                  </a:lnTo>
                  <a:lnTo>
                    <a:pt x="1870287" y="558671"/>
                  </a:lnTo>
                  <a:lnTo>
                    <a:pt x="1863403" y="567934"/>
                  </a:lnTo>
                  <a:lnTo>
                    <a:pt x="1856253" y="576932"/>
                  </a:lnTo>
                  <a:lnTo>
                    <a:pt x="1849369" y="585931"/>
                  </a:lnTo>
                  <a:lnTo>
                    <a:pt x="1841955" y="594664"/>
                  </a:lnTo>
                  <a:lnTo>
                    <a:pt x="1834276" y="603133"/>
                  </a:lnTo>
                  <a:lnTo>
                    <a:pt x="1826597" y="611338"/>
                  </a:lnTo>
                  <a:lnTo>
                    <a:pt x="1818654" y="619542"/>
                  </a:lnTo>
                  <a:lnTo>
                    <a:pt x="1810710" y="627482"/>
                  </a:lnTo>
                  <a:lnTo>
                    <a:pt x="1802502" y="635422"/>
                  </a:lnTo>
                  <a:lnTo>
                    <a:pt x="1794294" y="642832"/>
                  </a:lnTo>
                  <a:lnTo>
                    <a:pt x="1786085" y="650243"/>
                  </a:lnTo>
                  <a:lnTo>
                    <a:pt x="1777612" y="657653"/>
                  </a:lnTo>
                  <a:lnTo>
                    <a:pt x="1768874" y="664534"/>
                  </a:lnTo>
                  <a:lnTo>
                    <a:pt x="1760136" y="671680"/>
                  </a:lnTo>
                  <a:lnTo>
                    <a:pt x="1751398" y="678296"/>
                  </a:lnTo>
                  <a:lnTo>
                    <a:pt x="1742660" y="684648"/>
                  </a:lnTo>
                  <a:lnTo>
                    <a:pt x="1724655" y="697352"/>
                  </a:lnTo>
                  <a:lnTo>
                    <a:pt x="1706385" y="709526"/>
                  </a:lnTo>
                  <a:lnTo>
                    <a:pt x="1688114" y="720906"/>
                  </a:lnTo>
                  <a:lnTo>
                    <a:pt x="1669844" y="732022"/>
                  </a:lnTo>
                  <a:lnTo>
                    <a:pt x="1651309" y="742344"/>
                  </a:lnTo>
                  <a:lnTo>
                    <a:pt x="1632774" y="752136"/>
                  </a:lnTo>
                  <a:lnTo>
                    <a:pt x="1614504" y="761664"/>
                  </a:lnTo>
                  <a:lnTo>
                    <a:pt x="1596234" y="770397"/>
                  </a:lnTo>
                  <a:lnTo>
                    <a:pt x="1577964" y="778866"/>
                  </a:lnTo>
                  <a:lnTo>
                    <a:pt x="1559958" y="786806"/>
                  </a:lnTo>
                  <a:lnTo>
                    <a:pt x="1542217" y="794217"/>
                  </a:lnTo>
                  <a:lnTo>
                    <a:pt x="1525271" y="801362"/>
                  </a:lnTo>
                  <a:lnTo>
                    <a:pt x="1508060" y="807979"/>
                  </a:lnTo>
                  <a:lnTo>
                    <a:pt x="1491379" y="814331"/>
                  </a:lnTo>
                  <a:lnTo>
                    <a:pt x="1475756" y="820153"/>
                  </a:lnTo>
                  <a:lnTo>
                    <a:pt x="1445306" y="830739"/>
                  </a:lnTo>
                  <a:lnTo>
                    <a:pt x="1417768" y="840532"/>
                  </a:lnTo>
                  <a:lnTo>
                    <a:pt x="1393673" y="848207"/>
                  </a:lnTo>
                  <a:lnTo>
                    <a:pt x="1370636" y="856147"/>
                  </a:lnTo>
                  <a:lnTo>
                    <a:pt x="1361369" y="859323"/>
                  </a:lnTo>
                  <a:lnTo>
                    <a:pt x="1353955" y="861969"/>
                  </a:lnTo>
                  <a:lnTo>
                    <a:pt x="1348394" y="864616"/>
                  </a:lnTo>
                  <a:lnTo>
                    <a:pt x="1346276" y="865674"/>
                  </a:lnTo>
                  <a:lnTo>
                    <a:pt x="1343893" y="866998"/>
                  </a:lnTo>
                  <a:lnTo>
                    <a:pt x="1341775" y="869380"/>
                  </a:lnTo>
                  <a:lnTo>
                    <a:pt x="1339127" y="872555"/>
                  </a:lnTo>
                  <a:lnTo>
                    <a:pt x="1337009" y="876261"/>
                  </a:lnTo>
                  <a:lnTo>
                    <a:pt x="1334890" y="880760"/>
                  </a:lnTo>
                  <a:lnTo>
                    <a:pt x="1333566" y="885259"/>
                  </a:lnTo>
                  <a:lnTo>
                    <a:pt x="1332507" y="890023"/>
                  </a:lnTo>
                  <a:lnTo>
                    <a:pt x="1332242" y="894522"/>
                  </a:lnTo>
                  <a:lnTo>
                    <a:pt x="1332507" y="897169"/>
                  </a:lnTo>
                  <a:lnTo>
                    <a:pt x="1332772" y="899551"/>
                  </a:lnTo>
                  <a:lnTo>
                    <a:pt x="1333302" y="901932"/>
                  </a:lnTo>
                  <a:lnTo>
                    <a:pt x="1333831" y="904050"/>
                  </a:lnTo>
                  <a:lnTo>
                    <a:pt x="1334625" y="906167"/>
                  </a:lnTo>
                  <a:lnTo>
                    <a:pt x="1335685" y="908020"/>
                  </a:lnTo>
                  <a:lnTo>
                    <a:pt x="1337273" y="910137"/>
                  </a:lnTo>
                  <a:lnTo>
                    <a:pt x="1338597" y="911990"/>
                  </a:lnTo>
                  <a:lnTo>
                    <a:pt x="1340716" y="914107"/>
                  </a:lnTo>
                  <a:lnTo>
                    <a:pt x="1343363" y="916224"/>
                  </a:lnTo>
                  <a:lnTo>
                    <a:pt x="1346806" y="918606"/>
                  </a:lnTo>
                  <a:lnTo>
                    <a:pt x="1350777" y="920723"/>
                  </a:lnTo>
                  <a:lnTo>
                    <a:pt x="1355544" y="923105"/>
                  </a:lnTo>
                  <a:lnTo>
                    <a:pt x="1361369" y="924958"/>
                  </a:lnTo>
                  <a:lnTo>
                    <a:pt x="1367988" y="926546"/>
                  </a:lnTo>
                  <a:lnTo>
                    <a:pt x="1375932" y="928134"/>
                  </a:lnTo>
                  <a:lnTo>
                    <a:pt x="1380169" y="929192"/>
                  </a:lnTo>
                  <a:lnTo>
                    <a:pt x="1384405" y="930251"/>
                  </a:lnTo>
                  <a:lnTo>
                    <a:pt x="1388377" y="932368"/>
                  </a:lnTo>
                  <a:lnTo>
                    <a:pt x="1392084" y="934221"/>
                  </a:lnTo>
                  <a:lnTo>
                    <a:pt x="1395261" y="936867"/>
                  </a:lnTo>
                  <a:lnTo>
                    <a:pt x="1398704" y="939514"/>
                  </a:lnTo>
                  <a:lnTo>
                    <a:pt x="1401616" y="942690"/>
                  </a:lnTo>
                  <a:lnTo>
                    <a:pt x="1403999" y="946130"/>
                  </a:lnTo>
                  <a:lnTo>
                    <a:pt x="1406382" y="949306"/>
                  </a:lnTo>
                  <a:lnTo>
                    <a:pt x="1408236" y="953276"/>
                  </a:lnTo>
                  <a:lnTo>
                    <a:pt x="1410089" y="957246"/>
                  </a:lnTo>
                  <a:lnTo>
                    <a:pt x="1411149" y="961481"/>
                  </a:lnTo>
                  <a:lnTo>
                    <a:pt x="1411943" y="965980"/>
                  </a:lnTo>
                  <a:lnTo>
                    <a:pt x="1412472" y="970214"/>
                  </a:lnTo>
                  <a:lnTo>
                    <a:pt x="1412472" y="974713"/>
                  </a:lnTo>
                  <a:lnTo>
                    <a:pt x="1411943" y="979477"/>
                  </a:lnTo>
                  <a:lnTo>
                    <a:pt x="1411149" y="983977"/>
                  </a:lnTo>
                  <a:lnTo>
                    <a:pt x="1410089" y="988211"/>
                  </a:lnTo>
                  <a:lnTo>
                    <a:pt x="1408236" y="992446"/>
                  </a:lnTo>
                  <a:lnTo>
                    <a:pt x="1406382" y="996415"/>
                  </a:lnTo>
                  <a:lnTo>
                    <a:pt x="1403735" y="999591"/>
                  </a:lnTo>
                  <a:lnTo>
                    <a:pt x="1401351" y="1003032"/>
                  </a:lnTo>
                  <a:lnTo>
                    <a:pt x="1398439" y="1006208"/>
                  </a:lnTo>
                  <a:lnTo>
                    <a:pt x="1394997" y="1008854"/>
                  </a:lnTo>
                  <a:lnTo>
                    <a:pt x="1391819" y="1011236"/>
                  </a:lnTo>
                  <a:lnTo>
                    <a:pt x="1388112" y="1013354"/>
                  </a:lnTo>
                  <a:lnTo>
                    <a:pt x="1384140" y="1015206"/>
                  </a:lnTo>
                  <a:lnTo>
                    <a:pt x="1380169" y="1016265"/>
                  </a:lnTo>
                  <a:lnTo>
                    <a:pt x="1375932" y="1017059"/>
                  </a:lnTo>
                  <a:lnTo>
                    <a:pt x="1371695" y="1017588"/>
                  </a:lnTo>
                  <a:lnTo>
                    <a:pt x="1367459" y="1017588"/>
                  </a:lnTo>
                  <a:lnTo>
                    <a:pt x="1362958" y="1017323"/>
                  </a:lnTo>
                  <a:lnTo>
                    <a:pt x="1356338" y="1016000"/>
                  </a:lnTo>
                  <a:lnTo>
                    <a:pt x="1349718" y="1014942"/>
                  </a:lnTo>
                  <a:lnTo>
                    <a:pt x="1343363" y="1013089"/>
                  </a:lnTo>
                  <a:lnTo>
                    <a:pt x="1337273" y="1011501"/>
                  </a:lnTo>
                  <a:lnTo>
                    <a:pt x="1330918" y="1009119"/>
                  </a:lnTo>
                  <a:lnTo>
                    <a:pt x="1325093" y="1007266"/>
                  </a:lnTo>
                  <a:lnTo>
                    <a:pt x="1319533" y="1004620"/>
                  </a:lnTo>
                  <a:lnTo>
                    <a:pt x="1313972" y="1002238"/>
                  </a:lnTo>
                  <a:lnTo>
                    <a:pt x="1308147" y="999327"/>
                  </a:lnTo>
                  <a:lnTo>
                    <a:pt x="1303116" y="996415"/>
                  </a:lnTo>
                  <a:lnTo>
                    <a:pt x="1298085" y="992975"/>
                  </a:lnTo>
                  <a:lnTo>
                    <a:pt x="1293319" y="989534"/>
                  </a:lnTo>
                  <a:lnTo>
                    <a:pt x="1288553" y="985829"/>
                  </a:lnTo>
                  <a:lnTo>
                    <a:pt x="1284316" y="982389"/>
                  </a:lnTo>
                  <a:lnTo>
                    <a:pt x="1280080" y="978154"/>
                  </a:lnTo>
                  <a:lnTo>
                    <a:pt x="1276108" y="973920"/>
                  </a:lnTo>
                  <a:lnTo>
                    <a:pt x="1272136" y="969685"/>
                  </a:lnTo>
                  <a:lnTo>
                    <a:pt x="1268959" y="965186"/>
                  </a:lnTo>
                  <a:lnTo>
                    <a:pt x="1265516" y="960422"/>
                  </a:lnTo>
                  <a:lnTo>
                    <a:pt x="1262604" y="955658"/>
                  </a:lnTo>
                  <a:lnTo>
                    <a:pt x="1259956" y="950894"/>
                  </a:lnTo>
                  <a:lnTo>
                    <a:pt x="1257308" y="945866"/>
                  </a:lnTo>
                  <a:lnTo>
                    <a:pt x="1255190" y="941102"/>
                  </a:lnTo>
                  <a:lnTo>
                    <a:pt x="1253071" y="935544"/>
                  </a:lnTo>
                  <a:lnTo>
                    <a:pt x="1251483" y="930516"/>
                  </a:lnTo>
                  <a:lnTo>
                    <a:pt x="1250159" y="925487"/>
                  </a:lnTo>
                  <a:lnTo>
                    <a:pt x="1248570" y="920194"/>
                  </a:lnTo>
                  <a:lnTo>
                    <a:pt x="1247776" y="915165"/>
                  </a:lnTo>
                  <a:lnTo>
                    <a:pt x="1246981" y="909872"/>
                  </a:lnTo>
                  <a:lnTo>
                    <a:pt x="1246452" y="904844"/>
                  </a:lnTo>
                  <a:lnTo>
                    <a:pt x="1246187" y="899551"/>
                  </a:lnTo>
                  <a:lnTo>
                    <a:pt x="1246187" y="894522"/>
                  </a:lnTo>
                  <a:lnTo>
                    <a:pt x="1246452" y="886318"/>
                  </a:lnTo>
                  <a:lnTo>
                    <a:pt x="1247246" y="878378"/>
                  </a:lnTo>
                  <a:lnTo>
                    <a:pt x="1248305" y="870174"/>
                  </a:lnTo>
                  <a:lnTo>
                    <a:pt x="1250159" y="862498"/>
                  </a:lnTo>
                  <a:lnTo>
                    <a:pt x="1252277" y="854823"/>
                  </a:lnTo>
                  <a:lnTo>
                    <a:pt x="1254925" y="847413"/>
                  </a:lnTo>
                  <a:lnTo>
                    <a:pt x="1257838" y="840003"/>
                  </a:lnTo>
                  <a:lnTo>
                    <a:pt x="1261280" y="833121"/>
                  </a:lnTo>
                  <a:lnTo>
                    <a:pt x="1264987" y="826240"/>
                  </a:lnTo>
                  <a:lnTo>
                    <a:pt x="1269223" y="819888"/>
                  </a:lnTo>
                  <a:lnTo>
                    <a:pt x="1273990" y="813801"/>
                  </a:lnTo>
                  <a:lnTo>
                    <a:pt x="1278756" y="807714"/>
                  </a:lnTo>
                  <a:lnTo>
                    <a:pt x="1284051" y="802156"/>
                  </a:lnTo>
                  <a:lnTo>
                    <a:pt x="1289877" y="796863"/>
                  </a:lnTo>
                  <a:lnTo>
                    <a:pt x="1296232" y="792099"/>
                  </a:lnTo>
                  <a:lnTo>
                    <a:pt x="1302851" y="787600"/>
                  </a:lnTo>
                  <a:lnTo>
                    <a:pt x="1306558" y="785748"/>
                  </a:lnTo>
                  <a:lnTo>
                    <a:pt x="1310000" y="783630"/>
                  </a:lnTo>
                  <a:lnTo>
                    <a:pt x="1316620" y="780454"/>
                  </a:lnTo>
                  <a:lnTo>
                    <a:pt x="1324034" y="777808"/>
                  </a:lnTo>
                  <a:lnTo>
                    <a:pt x="1331448" y="774897"/>
                  </a:lnTo>
                  <a:lnTo>
                    <a:pt x="1348394" y="768809"/>
                  </a:lnTo>
                  <a:lnTo>
                    <a:pt x="1367988" y="762193"/>
                  </a:lnTo>
                  <a:lnTo>
                    <a:pt x="1390230" y="755047"/>
                  </a:lnTo>
                  <a:lnTo>
                    <a:pt x="1414856" y="746578"/>
                  </a:lnTo>
                  <a:lnTo>
                    <a:pt x="1441069" y="737580"/>
                  </a:lnTo>
                  <a:lnTo>
                    <a:pt x="1469137" y="727258"/>
                  </a:lnTo>
                  <a:lnTo>
                    <a:pt x="1483965" y="721700"/>
                  </a:lnTo>
                  <a:lnTo>
                    <a:pt x="1498528" y="715613"/>
                  </a:lnTo>
                  <a:lnTo>
                    <a:pt x="1513621" y="709526"/>
                  </a:lnTo>
                  <a:lnTo>
                    <a:pt x="1528978" y="702645"/>
                  </a:lnTo>
                  <a:lnTo>
                    <a:pt x="1544336" y="696028"/>
                  </a:lnTo>
                  <a:lnTo>
                    <a:pt x="1559958" y="688618"/>
                  </a:lnTo>
                  <a:lnTo>
                    <a:pt x="1575581" y="681472"/>
                  </a:lnTo>
                  <a:lnTo>
                    <a:pt x="1591203" y="673532"/>
                  </a:lnTo>
                  <a:lnTo>
                    <a:pt x="1606825" y="665063"/>
                  </a:lnTo>
                  <a:lnTo>
                    <a:pt x="1622183" y="656594"/>
                  </a:lnTo>
                  <a:lnTo>
                    <a:pt x="1637540" y="647596"/>
                  </a:lnTo>
                  <a:lnTo>
                    <a:pt x="1652898" y="638333"/>
                  </a:lnTo>
                  <a:lnTo>
                    <a:pt x="1667726" y="628541"/>
                  </a:lnTo>
                  <a:lnTo>
                    <a:pt x="1682554" y="618748"/>
                  </a:lnTo>
                  <a:lnTo>
                    <a:pt x="1696852" y="608162"/>
                  </a:lnTo>
                  <a:lnTo>
                    <a:pt x="1711151" y="597311"/>
                  </a:lnTo>
                  <a:lnTo>
                    <a:pt x="1720154" y="589901"/>
                  </a:lnTo>
                  <a:lnTo>
                    <a:pt x="1729421" y="582225"/>
                  </a:lnTo>
                  <a:lnTo>
                    <a:pt x="1738159" y="574286"/>
                  </a:lnTo>
                  <a:lnTo>
                    <a:pt x="1746897" y="566611"/>
                  </a:lnTo>
                  <a:lnTo>
                    <a:pt x="1755370" y="558406"/>
                  </a:lnTo>
                  <a:lnTo>
                    <a:pt x="1763578" y="549937"/>
                  </a:lnTo>
                  <a:lnTo>
                    <a:pt x="1771522" y="541468"/>
                  </a:lnTo>
                  <a:lnTo>
                    <a:pt x="1778936" y="532734"/>
                  </a:lnTo>
                  <a:lnTo>
                    <a:pt x="1786615" y="523736"/>
                  </a:lnTo>
                  <a:lnTo>
                    <a:pt x="1793499" y="514738"/>
                  </a:lnTo>
                  <a:lnTo>
                    <a:pt x="1800648" y="505475"/>
                  </a:lnTo>
                  <a:lnTo>
                    <a:pt x="1807003" y="496212"/>
                  </a:lnTo>
                  <a:lnTo>
                    <a:pt x="1813623" y="486684"/>
                  </a:lnTo>
                  <a:lnTo>
                    <a:pt x="1819448" y="476892"/>
                  </a:lnTo>
                  <a:lnTo>
                    <a:pt x="1825009" y="466835"/>
                  </a:lnTo>
                  <a:lnTo>
                    <a:pt x="1830304" y="456778"/>
                  </a:lnTo>
                  <a:lnTo>
                    <a:pt x="1832952" y="452014"/>
                  </a:lnTo>
                  <a:lnTo>
                    <a:pt x="1835335" y="446456"/>
                  </a:lnTo>
                  <a:lnTo>
                    <a:pt x="1837189" y="440898"/>
                  </a:lnTo>
                  <a:lnTo>
                    <a:pt x="1839307" y="435076"/>
                  </a:lnTo>
                  <a:lnTo>
                    <a:pt x="1841161" y="428724"/>
                  </a:lnTo>
                  <a:lnTo>
                    <a:pt x="1843014" y="422372"/>
                  </a:lnTo>
                  <a:lnTo>
                    <a:pt x="1844868" y="416020"/>
                  </a:lnTo>
                  <a:lnTo>
                    <a:pt x="1846192" y="408874"/>
                  </a:lnTo>
                  <a:lnTo>
                    <a:pt x="1847515" y="401729"/>
                  </a:lnTo>
                  <a:lnTo>
                    <a:pt x="1848575" y="394318"/>
                  </a:lnTo>
                  <a:lnTo>
                    <a:pt x="1849899" y="386908"/>
                  </a:lnTo>
                  <a:lnTo>
                    <a:pt x="1850693" y="379497"/>
                  </a:lnTo>
                  <a:lnTo>
                    <a:pt x="1851487" y="371558"/>
                  </a:lnTo>
                  <a:lnTo>
                    <a:pt x="1851752" y="363618"/>
                  </a:lnTo>
                  <a:lnTo>
                    <a:pt x="1852017" y="355678"/>
                  </a:lnTo>
                  <a:lnTo>
                    <a:pt x="1852282" y="348003"/>
                  </a:lnTo>
                  <a:lnTo>
                    <a:pt x="1852017" y="336093"/>
                  </a:lnTo>
                  <a:lnTo>
                    <a:pt x="1851487" y="324713"/>
                  </a:lnTo>
                  <a:lnTo>
                    <a:pt x="1850428" y="313068"/>
                  </a:lnTo>
                  <a:lnTo>
                    <a:pt x="1849104" y="301953"/>
                  </a:lnTo>
                  <a:lnTo>
                    <a:pt x="1846986" y="290572"/>
                  </a:lnTo>
                  <a:lnTo>
                    <a:pt x="1844603" y="279721"/>
                  </a:lnTo>
                  <a:lnTo>
                    <a:pt x="1841955" y="269135"/>
                  </a:lnTo>
                  <a:lnTo>
                    <a:pt x="1838513" y="258549"/>
                  </a:lnTo>
                  <a:lnTo>
                    <a:pt x="1835335" y="248756"/>
                  </a:lnTo>
                  <a:lnTo>
                    <a:pt x="1831364" y="239493"/>
                  </a:lnTo>
                  <a:lnTo>
                    <a:pt x="1826862" y="230495"/>
                  </a:lnTo>
                  <a:lnTo>
                    <a:pt x="1822361" y="222290"/>
                  </a:lnTo>
                  <a:lnTo>
                    <a:pt x="1817330" y="214615"/>
                  </a:lnTo>
                  <a:lnTo>
                    <a:pt x="1811769" y="207470"/>
                  </a:lnTo>
                  <a:lnTo>
                    <a:pt x="1806209" y="201118"/>
                  </a:lnTo>
                  <a:lnTo>
                    <a:pt x="1803031" y="198207"/>
                  </a:lnTo>
                  <a:lnTo>
                    <a:pt x="1800384" y="195295"/>
                  </a:lnTo>
                  <a:lnTo>
                    <a:pt x="1796147" y="191855"/>
                  </a:lnTo>
                  <a:lnTo>
                    <a:pt x="1791646" y="188679"/>
                  </a:lnTo>
                  <a:lnTo>
                    <a:pt x="1787409" y="185503"/>
                  </a:lnTo>
                  <a:lnTo>
                    <a:pt x="1782643" y="182856"/>
                  </a:lnTo>
                  <a:lnTo>
                    <a:pt x="1777877" y="180474"/>
                  </a:lnTo>
                  <a:lnTo>
                    <a:pt x="1772846" y="178357"/>
                  </a:lnTo>
                  <a:lnTo>
                    <a:pt x="1767550" y="176240"/>
                  </a:lnTo>
                  <a:lnTo>
                    <a:pt x="1761725" y="174652"/>
                  </a:lnTo>
                  <a:lnTo>
                    <a:pt x="1751133" y="172270"/>
                  </a:lnTo>
                  <a:lnTo>
                    <a:pt x="1740807" y="170682"/>
                  </a:lnTo>
                  <a:lnTo>
                    <a:pt x="1731010" y="169623"/>
                  </a:lnTo>
                  <a:lnTo>
                    <a:pt x="1722007" y="169359"/>
                  </a:lnTo>
                  <a:lnTo>
                    <a:pt x="1716711" y="169623"/>
                  </a:lnTo>
                  <a:lnTo>
                    <a:pt x="1711151" y="169888"/>
                  </a:lnTo>
                  <a:lnTo>
                    <a:pt x="1706120" y="170417"/>
                  </a:lnTo>
                  <a:lnTo>
                    <a:pt x="1701354" y="170947"/>
                  </a:lnTo>
                  <a:lnTo>
                    <a:pt x="1696588" y="171741"/>
                  </a:lnTo>
                  <a:lnTo>
                    <a:pt x="1692086" y="172799"/>
                  </a:lnTo>
                  <a:lnTo>
                    <a:pt x="1687585" y="174387"/>
                  </a:lnTo>
                  <a:lnTo>
                    <a:pt x="1683084" y="175711"/>
                  </a:lnTo>
                  <a:lnTo>
                    <a:pt x="1678847" y="177034"/>
                  </a:lnTo>
                  <a:lnTo>
                    <a:pt x="1674610" y="178886"/>
                  </a:lnTo>
                  <a:lnTo>
                    <a:pt x="1670903" y="180739"/>
                  </a:lnTo>
                  <a:lnTo>
                    <a:pt x="1666932" y="182856"/>
                  </a:lnTo>
                  <a:lnTo>
                    <a:pt x="1659253" y="187356"/>
                  </a:lnTo>
                  <a:lnTo>
                    <a:pt x="1651574" y="192384"/>
                  </a:lnTo>
                  <a:lnTo>
                    <a:pt x="1644690" y="197942"/>
                  </a:lnTo>
                  <a:lnTo>
                    <a:pt x="1637805" y="203764"/>
                  </a:lnTo>
                  <a:lnTo>
                    <a:pt x="1631185" y="210645"/>
                  </a:lnTo>
                  <a:lnTo>
                    <a:pt x="1625095" y="217262"/>
                  </a:lnTo>
                  <a:lnTo>
                    <a:pt x="1619005" y="224937"/>
                  </a:lnTo>
                  <a:lnTo>
                    <a:pt x="1613445" y="232612"/>
                  </a:lnTo>
                  <a:lnTo>
                    <a:pt x="1608149" y="240287"/>
                  </a:lnTo>
                  <a:lnTo>
                    <a:pt x="1603118" y="248227"/>
                  </a:lnTo>
                  <a:lnTo>
                    <a:pt x="1598352" y="256431"/>
                  </a:lnTo>
                  <a:lnTo>
                    <a:pt x="1594115" y="264636"/>
                  </a:lnTo>
                  <a:lnTo>
                    <a:pt x="1589879" y="272575"/>
                  </a:lnTo>
                  <a:lnTo>
                    <a:pt x="1586172" y="280515"/>
                  </a:lnTo>
                  <a:lnTo>
                    <a:pt x="1582730" y="288455"/>
                  </a:lnTo>
                  <a:lnTo>
                    <a:pt x="1580082" y="295601"/>
                  </a:lnTo>
                  <a:lnTo>
                    <a:pt x="1574786" y="309628"/>
                  </a:lnTo>
                  <a:lnTo>
                    <a:pt x="1571079" y="321537"/>
                  </a:lnTo>
                  <a:lnTo>
                    <a:pt x="1568167" y="330800"/>
                  </a:lnTo>
                  <a:lnTo>
                    <a:pt x="1566578" y="336623"/>
                  </a:lnTo>
                  <a:lnTo>
                    <a:pt x="1566313" y="339005"/>
                  </a:lnTo>
                  <a:lnTo>
                    <a:pt x="1564724" y="343504"/>
                  </a:lnTo>
                  <a:lnTo>
                    <a:pt x="1563400" y="347738"/>
                  </a:lnTo>
                  <a:lnTo>
                    <a:pt x="1561547" y="351708"/>
                  </a:lnTo>
                  <a:lnTo>
                    <a:pt x="1559164" y="355149"/>
                  </a:lnTo>
                  <a:lnTo>
                    <a:pt x="1556781" y="358589"/>
                  </a:lnTo>
                  <a:lnTo>
                    <a:pt x="1553603" y="361765"/>
                  </a:lnTo>
                  <a:lnTo>
                    <a:pt x="1550426" y="364412"/>
                  </a:lnTo>
                  <a:lnTo>
                    <a:pt x="1547248" y="367058"/>
                  </a:lnTo>
                  <a:lnTo>
                    <a:pt x="1543806" y="369176"/>
                  </a:lnTo>
                  <a:lnTo>
                    <a:pt x="1539834" y="371028"/>
                  </a:lnTo>
                  <a:lnTo>
                    <a:pt x="1535863" y="372352"/>
                  </a:lnTo>
                  <a:lnTo>
                    <a:pt x="1531891" y="373410"/>
                  </a:lnTo>
                  <a:lnTo>
                    <a:pt x="1527654" y="373940"/>
                  </a:lnTo>
                  <a:lnTo>
                    <a:pt x="1523418" y="373940"/>
                  </a:lnTo>
                  <a:lnTo>
                    <a:pt x="1518916" y="373675"/>
                  </a:lnTo>
                  <a:lnTo>
                    <a:pt x="1514680" y="372881"/>
                  </a:lnTo>
                  <a:lnTo>
                    <a:pt x="1510708" y="371822"/>
                  </a:lnTo>
                  <a:lnTo>
                    <a:pt x="1506736" y="370234"/>
                  </a:lnTo>
                  <a:lnTo>
                    <a:pt x="1502764" y="368117"/>
                  </a:lnTo>
                  <a:lnTo>
                    <a:pt x="1499057" y="366000"/>
                  </a:lnTo>
                  <a:lnTo>
                    <a:pt x="1495880" y="363089"/>
                  </a:lnTo>
                  <a:lnTo>
                    <a:pt x="1492967" y="359913"/>
                  </a:lnTo>
                  <a:lnTo>
                    <a:pt x="1490055" y="357001"/>
                  </a:lnTo>
                  <a:lnTo>
                    <a:pt x="1487936" y="353296"/>
                  </a:lnTo>
                  <a:lnTo>
                    <a:pt x="1485818" y="349591"/>
                  </a:lnTo>
                  <a:lnTo>
                    <a:pt x="1484229" y="345621"/>
                  </a:lnTo>
                  <a:lnTo>
                    <a:pt x="1482641" y="341387"/>
                  </a:lnTo>
                  <a:lnTo>
                    <a:pt x="1481582" y="337152"/>
                  </a:lnTo>
                  <a:lnTo>
                    <a:pt x="1481052" y="332653"/>
                  </a:lnTo>
                  <a:lnTo>
                    <a:pt x="1481052" y="328154"/>
                  </a:lnTo>
                  <a:lnTo>
                    <a:pt x="1481317" y="323654"/>
                  </a:lnTo>
                  <a:lnTo>
                    <a:pt x="1482111" y="319420"/>
                  </a:lnTo>
                  <a:lnTo>
                    <a:pt x="1483700" y="312539"/>
                  </a:lnTo>
                  <a:lnTo>
                    <a:pt x="1485553" y="305922"/>
                  </a:lnTo>
                  <a:lnTo>
                    <a:pt x="1488201" y="296924"/>
                  </a:lnTo>
                  <a:lnTo>
                    <a:pt x="1491379" y="286073"/>
                  </a:lnTo>
                  <a:lnTo>
                    <a:pt x="1495615" y="273899"/>
                  </a:lnTo>
                  <a:lnTo>
                    <a:pt x="1500646" y="260401"/>
                  </a:lnTo>
                  <a:lnTo>
                    <a:pt x="1507001" y="245316"/>
                  </a:lnTo>
                  <a:lnTo>
                    <a:pt x="1513885" y="229966"/>
                  </a:lnTo>
                  <a:lnTo>
                    <a:pt x="1517857" y="222026"/>
                  </a:lnTo>
                  <a:lnTo>
                    <a:pt x="1522094" y="213821"/>
                  </a:lnTo>
                  <a:lnTo>
                    <a:pt x="1526860" y="205882"/>
                  </a:lnTo>
                  <a:lnTo>
                    <a:pt x="1531626" y="197677"/>
                  </a:lnTo>
                  <a:lnTo>
                    <a:pt x="1536922" y="189208"/>
                  </a:lnTo>
                  <a:lnTo>
                    <a:pt x="1542747" y="181004"/>
                  </a:lnTo>
                  <a:lnTo>
                    <a:pt x="1548572" y="172799"/>
                  </a:lnTo>
                  <a:lnTo>
                    <a:pt x="1554662" y="164860"/>
                  </a:lnTo>
                  <a:lnTo>
                    <a:pt x="1561547" y="156655"/>
                  </a:lnTo>
                  <a:lnTo>
                    <a:pt x="1568431" y="148715"/>
                  </a:lnTo>
                  <a:lnTo>
                    <a:pt x="1575845" y="141305"/>
                  </a:lnTo>
                  <a:lnTo>
                    <a:pt x="1583789" y="133630"/>
                  </a:lnTo>
                  <a:lnTo>
                    <a:pt x="1591997" y="126484"/>
                  </a:lnTo>
                  <a:lnTo>
                    <a:pt x="1600735" y="119603"/>
                  </a:lnTo>
                  <a:lnTo>
                    <a:pt x="1607090" y="115369"/>
                  </a:lnTo>
                  <a:lnTo>
                    <a:pt x="1613180" y="111134"/>
                  </a:lnTo>
                  <a:lnTo>
                    <a:pt x="1619535" y="106899"/>
                  </a:lnTo>
                  <a:lnTo>
                    <a:pt x="1626419" y="103194"/>
                  </a:lnTo>
                  <a:lnTo>
                    <a:pt x="1633304" y="99489"/>
                  </a:lnTo>
                  <a:lnTo>
                    <a:pt x="1640453" y="96313"/>
                  </a:lnTo>
                  <a:lnTo>
                    <a:pt x="1647867" y="93137"/>
                  </a:lnTo>
                  <a:lnTo>
                    <a:pt x="1655281" y="90226"/>
                  </a:lnTo>
                  <a:lnTo>
                    <a:pt x="1663225" y="87844"/>
                  </a:lnTo>
                  <a:lnTo>
                    <a:pt x="1671168" y="85462"/>
                  </a:lnTo>
                  <a:lnTo>
                    <a:pt x="1678847" y="83874"/>
                  </a:lnTo>
                  <a:lnTo>
                    <a:pt x="1687320" y="82286"/>
                  </a:lnTo>
                  <a:lnTo>
                    <a:pt x="1695793" y="80698"/>
                  </a:lnTo>
                  <a:lnTo>
                    <a:pt x="1704266" y="79904"/>
                  </a:lnTo>
                  <a:lnTo>
                    <a:pt x="1713004" y="79375"/>
                  </a:lnTo>
                  <a:close/>
                  <a:moveTo>
                    <a:pt x="409575" y="0"/>
                  </a:moveTo>
                  <a:lnTo>
                    <a:pt x="1528763" y="0"/>
                  </a:lnTo>
                  <a:lnTo>
                    <a:pt x="1528763" y="95250"/>
                  </a:lnTo>
                  <a:lnTo>
                    <a:pt x="409575" y="95250"/>
                  </a:lnTo>
                  <a:lnTo>
                    <a:pt x="409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" name="矩形 17"/>
          <p:cNvSpPr/>
          <p:nvPr>
            <p:custDataLst>
              <p:tags r:id="rId6"/>
            </p:custDataLst>
          </p:nvPr>
        </p:nvSpPr>
        <p:spPr>
          <a:xfrm>
            <a:off x="2894114" y="2367940"/>
            <a:ext cx="3029436" cy="7493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dirty="0"/>
              <a:t>主要负责与</a:t>
            </a:r>
            <a:r>
              <a:rPr lang="en-US" altLang="zh-CN" dirty="0"/>
              <a:t>Service</a:t>
            </a:r>
            <a:r>
              <a:rPr lang="zh-CN" altLang="en-US" dirty="0"/>
              <a:t>建立通信，客户端注册</a:t>
            </a:r>
            <a:endParaRPr lang="zh-CN" altLang="en-US" dirty="0"/>
          </a:p>
        </p:txBody>
      </p:sp>
      <p:sp>
        <p:nvSpPr>
          <p:cNvPr id="22" name="任意多边形 21"/>
          <p:cNvSpPr/>
          <p:nvPr>
            <p:custDataLst>
              <p:tags r:id="rId7"/>
            </p:custDataLst>
          </p:nvPr>
        </p:nvSpPr>
        <p:spPr>
          <a:xfrm>
            <a:off x="2176031" y="4293395"/>
            <a:ext cx="3747520" cy="718085"/>
          </a:xfrm>
          <a:custGeom>
            <a:avLst/>
            <a:gdLst>
              <a:gd name="connsiteX0" fmla="*/ 0 w 3316285"/>
              <a:gd name="connsiteY0" fmla="*/ 0 h 635453"/>
              <a:gd name="connsiteX1" fmla="*/ 317726 w 3316285"/>
              <a:gd name="connsiteY1" fmla="*/ 0 h 635453"/>
              <a:gd name="connsiteX2" fmla="*/ 317727 w 3316285"/>
              <a:gd name="connsiteY2" fmla="*/ 0 h 635453"/>
              <a:gd name="connsiteX3" fmla="*/ 2998558 w 3316285"/>
              <a:gd name="connsiteY3" fmla="*/ 0 h 635453"/>
              <a:gd name="connsiteX4" fmla="*/ 3316285 w 3316285"/>
              <a:gd name="connsiteY4" fmla="*/ 0 h 635453"/>
              <a:gd name="connsiteX5" fmla="*/ 3316285 w 3316285"/>
              <a:gd name="connsiteY5" fmla="*/ 635453 h 635453"/>
              <a:gd name="connsiteX6" fmla="*/ 2998558 w 3316285"/>
              <a:gd name="connsiteY6" fmla="*/ 635453 h 635453"/>
              <a:gd name="connsiteX7" fmla="*/ 953181 w 3316285"/>
              <a:gd name="connsiteY7" fmla="*/ 635453 h 635453"/>
              <a:gd name="connsiteX8" fmla="*/ 635454 w 3316285"/>
              <a:gd name="connsiteY8" fmla="*/ 635453 h 635453"/>
              <a:gd name="connsiteX9" fmla="*/ 622544 w 3316285"/>
              <a:gd name="connsiteY9" fmla="*/ 507388 h 635453"/>
              <a:gd name="connsiteX10" fmla="*/ 0 w 3316285"/>
              <a:gd name="connsiteY10" fmla="*/ 0 h 63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6285" h="635453">
                <a:moveTo>
                  <a:pt x="0" y="0"/>
                </a:moveTo>
                <a:lnTo>
                  <a:pt x="317726" y="0"/>
                </a:lnTo>
                <a:lnTo>
                  <a:pt x="317727" y="0"/>
                </a:lnTo>
                <a:lnTo>
                  <a:pt x="2998558" y="0"/>
                </a:lnTo>
                <a:lnTo>
                  <a:pt x="3316285" y="0"/>
                </a:lnTo>
                <a:lnTo>
                  <a:pt x="3316285" y="635453"/>
                </a:lnTo>
                <a:lnTo>
                  <a:pt x="2998558" y="635453"/>
                </a:lnTo>
                <a:lnTo>
                  <a:pt x="953181" y="635453"/>
                </a:lnTo>
                <a:lnTo>
                  <a:pt x="635454" y="635453"/>
                </a:lnTo>
                <a:lnTo>
                  <a:pt x="622544" y="507388"/>
                </a:lnTo>
                <a:cubicBezTo>
                  <a:pt x="563290" y="217822"/>
                  <a:pt x="307083" y="0"/>
                  <a:pt x="0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rot="0" spcFirstLastPara="0" vertOverflow="overflow" horzOverflow="overflow" vert="horz" wrap="square" lIns="648000" tIns="45720" rIns="91440" bIns="45720" numCol="1" spcCol="0" rtlCol="0" fromWordArt="0" anchor="ctr" anchorCtr="0" forceAA="0" compatLnSpc="1">
            <a:noAutofit/>
          </a:bodyPr>
          <a:p>
            <a:pPr algn="just"/>
            <a:r>
              <a:rPr lang="da-DK" altLang="zh-CN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KsWebSocketConnection</a:t>
            </a:r>
            <a:endParaRPr lang="da-DK" altLang="zh-CN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矩形 23"/>
          <p:cNvSpPr/>
          <p:nvPr>
            <p:custDataLst>
              <p:tags r:id="rId8"/>
            </p:custDataLst>
          </p:nvPr>
        </p:nvSpPr>
        <p:spPr>
          <a:xfrm>
            <a:off x="2894114" y="4978244"/>
            <a:ext cx="3029436" cy="10782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dirty="0"/>
              <a:t>主要负责长链接的建立及将消息通过广播传递到主进程进行处理</a:t>
            </a:r>
            <a:endParaRPr lang="zh-CN" altLang="en-US" dirty="0"/>
          </a:p>
        </p:txBody>
      </p:sp>
      <p:sp>
        <p:nvSpPr>
          <p:cNvPr id="32" name="任意多边形 31"/>
          <p:cNvSpPr/>
          <p:nvPr>
            <p:custDataLst>
              <p:tags r:id="rId9"/>
            </p:custDataLst>
          </p:nvPr>
        </p:nvSpPr>
        <p:spPr>
          <a:xfrm>
            <a:off x="6986536" y="1683091"/>
            <a:ext cx="3747520" cy="718085"/>
          </a:xfrm>
          <a:custGeom>
            <a:avLst/>
            <a:gdLst>
              <a:gd name="connsiteX0" fmla="*/ 0 w 3316285"/>
              <a:gd name="connsiteY0" fmla="*/ 0 h 635453"/>
              <a:gd name="connsiteX1" fmla="*/ 317726 w 3316285"/>
              <a:gd name="connsiteY1" fmla="*/ 0 h 635453"/>
              <a:gd name="connsiteX2" fmla="*/ 317727 w 3316285"/>
              <a:gd name="connsiteY2" fmla="*/ 0 h 635453"/>
              <a:gd name="connsiteX3" fmla="*/ 2998558 w 3316285"/>
              <a:gd name="connsiteY3" fmla="*/ 0 h 635453"/>
              <a:gd name="connsiteX4" fmla="*/ 3316285 w 3316285"/>
              <a:gd name="connsiteY4" fmla="*/ 0 h 635453"/>
              <a:gd name="connsiteX5" fmla="*/ 3316285 w 3316285"/>
              <a:gd name="connsiteY5" fmla="*/ 635453 h 635453"/>
              <a:gd name="connsiteX6" fmla="*/ 2998558 w 3316285"/>
              <a:gd name="connsiteY6" fmla="*/ 635453 h 635453"/>
              <a:gd name="connsiteX7" fmla="*/ 953181 w 3316285"/>
              <a:gd name="connsiteY7" fmla="*/ 635453 h 635453"/>
              <a:gd name="connsiteX8" fmla="*/ 635454 w 3316285"/>
              <a:gd name="connsiteY8" fmla="*/ 635453 h 635453"/>
              <a:gd name="connsiteX9" fmla="*/ 622544 w 3316285"/>
              <a:gd name="connsiteY9" fmla="*/ 507388 h 635453"/>
              <a:gd name="connsiteX10" fmla="*/ 0 w 3316285"/>
              <a:gd name="connsiteY10" fmla="*/ 0 h 63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6285" h="635453">
                <a:moveTo>
                  <a:pt x="0" y="0"/>
                </a:moveTo>
                <a:lnTo>
                  <a:pt x="317726" y="0"/>
                </a:lnTo>
                <a:lnTo>
                  <a:pt x="317727" y="0"/>
                </a:lnTo>
                <a:lnTo>
                  <a:pt x="2998558" y="0"/>
                </a:lnTo>
                <a:lnTo>
                  <a:pt x="3316285" y="0"/>
                </a:lnTo>
                <a:lnTo>
                  <a:pt x="3316285" y="635453"/>
                </a:lnTo>
                <a:lnTo>
                  <a:pt x="2998558" y="635453"/>
                </a:lnTo>
                <a:lnTo>
                  <a:pt x="953181" y="635453"/>
                </a:lnTo>
                <a:lnTo>
                  <a:pt x="635454" y="635453"/>
                </a:lnTo>
                <a:lnTo>
                  <a:pt x="622544" y="507388"/>
                </a:lnTo>
                <a:cubicBezTo>
                  <a:pt x="563290" y="217822"/>
                  <a:pt x="307083" y="0"/>
                  <a:pt x="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rot="0" spcFirstLastPara="0" vertOverflow="overflow" horzOverflow="overflow" vert="horz" wrap="square" lIns="648000" tIns="45720" rIns="91440" bIns="45720" numCol="1" spcCol="0" rtlCol="0" fromWordArt="0" anchor="ctr" anchorCtr="0" forceAA="0" compatLnSpc="1">
            <a:noAutofit/>
          </a:bodyPr>
          <a:p>
            <a:pPr algn="just"/>
            <a:r>
              <a:rPr lang="da-DK" altLang="zh-CN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KsWebSocketService</a:t>
            </a:r>
            <a:endParaRPr lang="da-DK" altLang="zh-CN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矩形 33"/>
          <p:cNvSpPr/>
          <p:nvPr>
            <p:custDataLst>
              <p:tags r:id="rId10"/>
            </p:custDataLst>
          </p:nvPr>
        </p:nvSpPr>
        <p:spPr>
          <a:xfrm>
            <a:off x="7704619" y="2367940"/>
            <a:ext cx="3029436" cy="7493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dirty="0"/>
              <a:t>主要负责隔离</a:t>
            </a:r>
            <a:r>
              <a:rPr lang="en-US" altLang="zh-CN" dirty="0"/>
              <a:t>push</a:t>
            </a:r>
            <a:r>
              <a:rPr lang="zh-CN" altLang="en-US" dirty="0"/>
              <a:t>进程，响应</a:t>
            </a:r>
            <a:r>
              <a:rPr lang="en-US" altLang="zh-CN" dirty="0"/>
              <a:t>Manager</a:t>
            </a:r>
            <a:r>
              <a:rPr lang="zh-CN" altLang="en-US" dirty="0"/>
              <a:t>的相关操作</a:t>
            </a:r>
            <a:endParaRPr lang="zh-CN" altLang="en-US" dirty="0"/>
          </a:p>
        </p:txBody>
      </p:sp>
      <p:sp>
        <p:nvSpPr>
          <p:cNvPr id="37" name="任意多边形 36"/>
          <p:cNvSpPr/>
          <p:nvPr>
            <p:custDataLst>
              <p:tags r:id="rId11"/>
            </p:custDataLst>
          </p:nvPr>
        </p:nvSpPr>
        <p:spPr>
          <a:xfrm>
            <a:off x="6986536" y="4293395"/>
            <a:ext cx="3747520" cy="718085"/>
          </a:xfrm>
          <a:custGeom>
            <a:avLst/>
            <a:gdLst>
              <a:gd name="connsiteX0" fmla="*/ 0 w 3316285"/>
              <a:gd name="connsiteY0" fmla="*/ 0 h 635453"/>
              <a:gd name="connsiteX1" fmla="*/ 317726 w 3316285"/>
              <a:gd name="connsiteY1" fmla="*/ 0 h 635453"/>
              <a:gd name="connsiteX2" fmla="*/ 317727 w 3316285"/>
              <a:gd name="connsiteY2" fmla="*/ 0 h 635453"/>
              <a:gd name="connsiteX3" fmla="*/ 2998558 w 3316285"/>
              <a:gd name="connsiteY3" fmla="*/ 0 h 635453"/>
              <a:gd name="connsiteX4" fmla="*/ 3316285 w 3316285"/>
              <a:gd name="connsiteY4" fmla="*/ 0 h 635453"/>
              <a:gd name="connsiteX5" fmla="*/ 3316285 w 3316285"/>
              <a:gd name="connsiteY5" fmla="*/ 635453 h 635453"/>
              <a:gd name="connsiteX6" fmla="*/ 2998558 w 3316285"/>
              <a:gd name="connsiteY6" fmla="*/ 635453 h 635453"/>
              <a:gd name="connsiteX7" fmla="*/ 953181 w 3316285"/>
              <a:gd name="connsiteY7" fmla="*/ 635453 h 635453"/>
              <a:gd name="connsiteX8" fmla="*/ 635454 w 3316285"/>
              <a:gd name="connsiteY8" fmla="*/ 635453 h 635453"/>
              <a:gd name="connsiteX9" fmla="*/ 622544 w 3316285"/>
              <a:gd name="connsiteY9" fmla="*/ 507388 h 635453"/>
              <a:gd name="connsiteX10" fmla="*/ 0 w 3316285"/>
              <a:gd name="connsiteY10" fmla="*/ 0 h 63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6285" h="635453">
                <a:moveTo>
                  <a:pt x="0" y="0"/>
                </a:moveTo>
                <a:lnTo>
                  <a:pt x="317726" y="0"/>
                </a:lnTo>
                <a:lnTo>
                  <a:pt x="317727" y="0"/>
                </a:lnTo>
                <a:lnTo>
                  <a:pt x="2998558" y="0"/>
                </a:lnTo>
                <a:lnTo>
                  <a:pt x="3316285" y="0"/>
                </a:lnTo>
                <a:lnTo>
                  <a:pt x="3316285" y="635453"/>
                </a:lnTo>
                <a:lnTo>
                  <a:pt x="2998558" y="635453"/>
                </a:lnTo>
                <a:lnTo>
                  <a:pt x="953181" y="635453"/>
                </a:lnTo>
                <a:lnTo>
                  <a:pt x="635454" y="635453"/>
                </a:lnTo>
                <a:lnTo>
                  <a:pt x="622544" y="507388"/>
                </a:lnTo>
                <a:cubicBezTo>
                  <a:pt x="563290" y="217822"/>
                  <a:pt x="307083" y="0"/>
                  <a:pt x="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horz" wrap="square" lIns="648000" tIns="45720" rIns="91440" bIns="45720" numCol="1" spcCol="0" rtlCol="0" fromWordArt="0" anchor="ctr" anchorCtr="0" forceAA="0" compatLnSpc="1">
            <a:noAutofit/>
          </a:bodyPr>
          <a:p>
            <a:pPr algn="just"/>
            <a:r>
              <a:rPr lang="da-DK" altLang="zh-CN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KsPushBaseReceiver</a:t>
            </a:r>
            <a:endParaRPr lang="da-DK" altLang="zh-CN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" name="矩形 38"/>
          <p:cNvSpPr/>
          <p:nvPr>
            <p:custDataLst>
              <p:tags r:id="rId12"/>
            </p:custDataLst>
          </p:nvPr>
        </p:nvSpPr>
        <p:spPr>
          <a:xfrm>
            <a:off x="7704619" y="4978244"/>
            <a:ext cx="3029436" cy="7493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dirty="0"/>
              <a:t>主要负责接收长链接消息，重复消息过滤等</a:t>
            </a:r>
            <a:endParaRPr lang="zh-CN" altLang="en-US" dirty="0"/>
          </a:p>
        </p:txBody>
      </p:sp>
      <p:grpSp>
        <p:nvGrpSpPr>
          <p:cNvPr id="59" name="组合 58"/>
          <p:cNvGrpSpPr/>
          <p:nvPr>
            <p:custDataLst>
              <p:tags r:id="rId13"/>
            </p:custDataLst>
          </p:nvPr>
        </p:nvGrpSpPr>
        <p:grpSpPr>
          <a:xfrm>
            <a:off x="6268450" y="1683091"/>
            <a:ext cx="1436170" cy="1436170"/>
            <a:chOff x="4724606" y="1563213"/>
            <a:chExt cx="1270907" cy="1270907"/>
          </a:xfrm>
        </p:grpSpPr>
        <p:sp>
          <p:nvSpPr>
            <p:cNvPr id="31" name="椭圆 30"/>
            <p:cNvSpPr/>
            <p:nvPr>
              <p:custDataLst>
                <p:tags r:id="rId14"/>
              </p:custDataLst>
            </p:nvPr>
          </p:nvSpPr>
          <p:spPr>
            <a:xfrm>
              <a:off x="4724606" y="1563213"/>
              <a:ext cx="1270907" cy="127090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p>
              <a:pPr algn="just"/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1" name="KSO_Shape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4967782" y="1881576"/>
              <a:ext cx="784555" cy="634182"/>
            </a:xfrm>
            <a:custGeom>
              <a:avLst/>
              <a:gdLst>
                <a:gd name="connsiteX0" fmla="*/ 563922 w 3083576"/>
                <a:gd name="connsiteY0" fmla="*/ 777746 h 2491786"/>
                <a:gd name="connsiteX1" fmla="*/ 540630 w 3083576"/>
                <a:gd name="connsiteY1" fmla="*/ 782448 h 2491786"/>
                <a:gd name="connsiteX2" fmla="*/ 519188 w 3083576"/>
                <a:gd name="connsiteY2" fmla="*/ 778120 h 2491786"/>
                <a:gd name="connsiteX3" fmla="*/ 152371 w 3083576"/>
                <a:gd name="connsiteY3" fmla="*/ 1413466 h 2491786"/>
                <a:gd name="connsiteX4" fmla="*/ 930955 w 3083576"/>
                <a:gd name="connsiteY4" fmla="*/ 1413466 h 2491786"/>
                <a:gd name="connsiteX5" fmla="*/ 2564171 w 3083576"/>
                <a:gd name="connsiteY5" fmla="*/ 320325 h 2491786"/>
                <a:gd name="connsiteX6" fmla="*/ 2540879 w 3083576"/>
                <a:gd name="connsiteY6" fmla="*/ 325027 h 2491786"/>
                <a:gd name="connsiteX7" fmla="*/ 2519437 w 3083576"/>
                <a:gd name="connsiteY7" fmla="*/ 320699 h 2491786"/>
                <a:gd name="connsiteX8" fmla="*/ 2152620 w 3083576"/>
                <a:gd name="connsiteY8" fmla="*/ 956045 h 2491786"/>
                <a:gd name="connsiteX9" fmla="*/ 2931204 w 3083576"/>
                <a:gd name="connsiteY9" fmla="*/ 956045 h 2491786"/>
                <a:gd name="connsiteX10" fmla="*/ 1510555 w 3083576"/>
                <a:gd name="connsiteY10" fmla="*/ 0 h 2491786"/>
                <a:gd name="connsiteX11" fmla="*/ 1598185 w 3083576"/>
                <a:gd name="connsiteY11" fmla="*/ 87630 h 2491786"/>
                <a:gd name="connsiteX12" fmla="*/ 1598185 w 3083576"/>
                <a:gd name="connsiteY12" fmla="*/ 118806 h 2491786"/>
                <a:gd name="connsiteX13" fmla="*/ 2530732 w 3083576"/>
                <a:gd name="connsiteY13" fmla="*/ 53326 h 2491786"/>
                <a:gd name="connsiteX14" fmla="*/ 2551279 w 3083576"/>
                <a:gd name="connsiteY14" fmla="*/ 98527 h 2491786"/>
                <a:gd name="connsiteX15" fmla="*/ 2585370 w 3083576"/>
                <a:gd name="connsiteY15" fmla="*/ 105410 h 2491786"/>
                <a:gd name="connsiteX16" fmla="*/ 2655179 w 3083576"/>
                <a:gd name="connsiteY16" fmla="*/ 210727 h 2491786"/>
                <a:gd name="connsiteX17" fmla="*/ 2646196 w 3083576"/>
                <a:gd name="connsiteY17" fmla="*/ 255218 h 2491786"/>
                <a:gd name="connsiteX18" fmla="*/ 2644959 w 3083576"/>
                <a:gd name="connsiteY18" fmla="*/ 257053 h 2491786"/>
                <a:gd name="connsiteX19" fmla="*/ 3048522 w 3083576"/>
                <a:gd name="connsiteY19" fmla="*/ 956045 h 2491786"/>
                <a:gd name="connsiteX20" fmla="*/ 3077696 w 3083576"/>
                <a:gd name="connsiteY20" fmla="*/ 956045 h 2491786"/>
                <a:gd name="connsiteX21" fmla="*/ 3083576 w 3083576"/>
                <a:gd name="connsiteY21" fmla="*/ 985678 h 2491786"/>
                <a:gd name="connsiteX22" fmla="*/ 2541912 w 3083576"/>
                <a:gd name="connsiteY22" fmla="*/ 1260845 h 2491786"/>
                <a:gd name="connsiteX23" fmla="*/ 2000249 w 3083576"/>
                <a:gd name="connsiteY23" fmla="*/ 985677 h 2491786"/>
                <a:gd name="connsiteX24" fmla="*/ 2006130 w 3083576"/>
                <a:gd name="connsiteY24" fmla="*/ 956045 h 2491786"/>
                <a:gd name="connsiteX25" fmla="*/ 2035302 w 3083576"/>
                <a:gd name="connsiteY25" fmla="*/ 956045 h 2491786"/>
                <a:gd name="connsiteX26" fmla="*/ 2437911 w 3083576"/>
                <a:gd name="connsiteY26" fmla="*/ 258704 h 2491786"/>
                <a:gd name="connsiteX27" fmla="*/ 2435562 w 3083576"/>
                <a:gd name="connsiteY27" fmla="*/ 255218 h 2491786"/>
                <a:gd name="connsiteX28" fmla="*/ 2426578 w 3083576"/>
                <a:gd name="connsiteY28" fmla="*/ 210727 h 2491786"/>
                <a:gd name="connsiteX29" fmla="*/ 2435561 w 3083576"/>
                <a:gd name="connsiteY29" fmla="*/ 166237 h 2491786"/>
                <a:gd name="connsiteX30" fmla="*/ 2437723 w 3083576"/>
                <a:gd name="connsiteY30" fmla="*/ 163029 h 2491786"/>
                <a:gd name="connsiteX31" fmla="*/ 1598185 w 3083576"/>
                <a:gd name="connsiteY31" fmla="*/ 358598 h 2491786"/>
                <a:gd name="connsiteX32" fmla="*/ 1598185 w 3083576"/>
                <a:gd name="connsiteY32" fmla="*/ 1889182 h 2491786"/>
                <a:gd name="connsiteX33" fmla="*/ 1944895 w 3083576"/>
                <a:gd name="connsiteY33" fmla="*/ 1889182 h 2491786"/>
                <a:gd name="connsiteX34" fmla="*/ 1944895 w 3083576"/>
                <a:gd name="connsiteY34" fmla="*/ 2091447 h 2491786"/>
                <a:gd name="connsiteX35" fmla="*/ 2200010 w 3083576"/>
                <a:gd name="connsiteY35" fmla="*/ 2091447 h 2491786"/>
                <a:gd name="connsiteX36" fmla="*/ 2200010 w 3083576"/>
                <a:gd name="connsiteY36" fmla="*/ 2491786 h 2491786"/>
                <a:gd name="connsiteX37" fmla="*/ 821101 w 3083576"/>
                <a:gd name="connsiteY37" fmla="*/ 2491786 h 2491786"/>
                <a:gd name="connsiteX38" fmla="*/ 821101 w 3083576"/>
                <a:gd name="connsiteY38" fmla="*/ 2091447 h 2491786"/>
                <a:gd name="connsiteX39" fmla="*/ 1076215 w 3083576"/>
                <a:gd name="connsiteY39" fmla="*/ 2091447 h 2491786"/>
                <a:gd name="connsiteX40" fmla="*/ 1076215 w 3083576"/>
                <a:gd name="connsiteY40" fmla="*/ 1889182 h 2491786"/>
                <a:gd name="connsiteX41" fmla="*/ 1422925 w 3083576"/>
                <a:gd name="connsiteY41" fmla="*/ 1889182 h 2491786"/>
                <a:gd name="connsiteX42" fmla="*/ 1422925 w 3083576"/>
                <a:gd name="connsiteY42" fmla="*/ 399424 h 2491786"/>
                <a:gd name="connsiteX43" fmla="*/ 620129 w 3083576"/>
                <a:gd name="connsiteY43" fmla="*/ 586434 h 2491786"/>
                <a:gd name="connsiteX44" fmla="*/ 621452 w 3083576"/>
                <a:gd name="connsiteY44" fmla="*/ 587326 h 2491786"/>
                <a:gd name="connsiteX45" fmla="*/ 654930 w 3083576"/>
                <a:gd name="connsiteY45" fmla="*/ 668148 h 2491786"/>
                <a:gd name="connsiteX46" fmla="*/ 645947 w 3083576"/>
                <a:gd name="connsiteY46" fmla="*/ 712639 h 2491786"/>
                <a:gd name="connsiteX47" fmla="*/ 644710 w 3083576"/>
                <a:gd name="connsiteY47" fmla="*/ 714474 h 2491786"/>
                <a:gd name="connsiteX48" fmla="*/ 1048273 w 3083576"/>
                <a:gd name="connsiteY48" fmla="*/ 1413466 h 2491786"/>
                <a:gd name="connsiteX49" fmla="*/ 1077447 w 3083576"/>
                <a:gd name="connsiteY49" fmla="*/ 1413466 h 2491786"/>
                <a:gd name="connsiteX50" fmla="*/ 1083327 w 3083576"/>
                <a:gd name="connsiteY50" fmla="*/ 1443099 h 2491786"/>
                <a:gd name="connsiteX51" fmla="*/ 541663 w 3083576"/>
                <a:gd name="connsiteY51" fmla="*/ 1718266 h 2491786"/>
                <a:gd name="connsiteX52" fmla="*/ 0 w 3083576"/>
                <a:gd name="connsiteY52" fmla="*/ 1443098 h 2491786"/>
                <a:gd name="connsiteX53" fmla="*/ 5881 w 3083576"/>
                <a:gd name="connsiteY53" fmla="*/ 1413466 h 2491786"/>
                <a:gd name="connsiteX54" fmla="*/ 35053 w 3083576"/>
                <a:gd name="connsiteY54" fmla="*/ 1413466 h 2491786"/>
                <a:gd name="connsiteX55" fmla="*/ 437662 w 3083576"/>
                <a:gd name="connsiteY55" fmla="*/ 716125 h 2491786"/>
                <a:gd name="connsiteX56" fmla="*/ 435312 w 3083576"/>
                <a:gd name="connsiteY56" fmla="*/ 712639 h 2491786"/>
                <a:gd name="connsiteX57" fmla="*/ 426329 w 3083576"/>
                <a:gd name="connsiteY57" fmla="*/ 668148 h 2491786"/>
                <a:gd name="connsiteX58" fmla="*/ 496139 w 3083576"/>
                <a:gd name="connsiteY58" fmla="*/ 562831 h 2491786"/>
                <a:gd name="connsiteX59" fmla="*/ 516510 w 3083576"/>
                <a:gd name="connsiteY59" fmla="*/ 558718 h 2491786"/>
                <a:gd name="connsiteX60" fmla="*/ 525009 w 3083576"/>
                <a:gd name="connsiteY60" fmla="*/ 511565 h 2491786"/>
                <a:gd name="connsiteX61" fmla="*/ 1375005 w 3083576"/>
                <a:gd name="connsiteY61" fmla="*/ 158774 h 2491786"/>
                <a:gd name="connsiteX62" fmla="*/ 1422925 w 3083576"/>
                <a:gd name="connsiteY62" fmla="*/ 147768 h 2491786"/>
                <a:gd name="connsiteX63" fmla="*/ 1422925 w 3083576"/>
                <a:gd name="connsiteY63" fmla="*/ 87630 h 2491786"/>
                <a:gd name="connsiteX64" fmla="*/ 1510555 w 3083576"/>
                <a:gd name="connsiteY64" fmla="*/ 0 h 249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083576" h="2491786">
                  <a:moveTo>
                    <a:pt x="563922" y="777746"/>
                  </a:moveTo>
                  <a:lnTo>
                    <a:pt x="540630" y="782448"/>
                  </a:lnTo>
                  <a:lnTo>
                    <a:pt x="519188" y="778120"/>
                  </a:lnTo>
                  <a:lnTo>
                    <a:pt x="152371" y="1413466"/>
                  </a:lnTo>
                  <a:lnTo>
                    <a:pt x="930955" y="1413466"/>
                  </a:lnTo>
                  <a:close/>
                  <a:moveTo>
                    <a:pt x="2564171" y="320325"/>
                  </a:moveTo>
                  <a:lnTo>
                    <a:pt x="2540879" y="325027"/>
                  </a:lnTo>
                  <a:lnTo>
                    <a:pt x="2519437" y="320699"/>
                  </a:lnTo>
                  <a:lnTo>
                    <a:pt x="2152620" y="956045"/>
                  </a:lnTo>
                  <a:lnTo>
                    <a:pt x="2931204" y="956045"/>
                  </a:lnTo>
                  <a:close/>
                  <a:moveTo>
                    <a:pt x="1510555" y="0"/>
                  </a:moveTo>
                  <a:cubicBezTo>
                    <a:pt x="1558952" y="0"/>
                    <a:pt x="1598185" y="39233"/>
                    <a:pt x="1598185" y="87630"/>
                  </a:cubicBezTo>
                  <a:lnTo>
                    <a:pt x="1598185" y="118806"/>
                  </a:lnTo>
                  <a:lnTo>
                    <a:pt x="2530732" y="53326"/>
                  </a:lnTo>
                  <a:lnTo>
                    <a:pt x="2551279" y="98527"/>
                  </a:lnTo>
                  <a:lnTo>
                    <a:pt x="2585370" y="105410"/>
                  </a:lnTo>
                  <a:cubicBezTo>
                    <a:pt x="2626394" y="122761"/>
                    <a:pt x="2655179" y="163383"/>
                    <a:pt x="2655179" y="210727"/>
                  </a:cubicBezTo>
                  <a:cubicBezTo>
                    <a:pt x="2655179" y="226509"/>
                    <a:pt x="2651981" y="241544"/>
                    <a:pt x="2646196" y="255218"/>
                  </a:cubicBezTo>
                  <a:lnTo>
                    <a:pt x="2644959" y="257053"/>
                  </a:lnTo>
                  <a:lnTo>
                    <a:pt x="3048522" y="956045"/>
                  </a:lnTo>
                  <a:lnTo>
                    <a:pt x="3077696" y="956045"/>
                  </a:lnTo>
                  <a:lnTo>
                    <a:pt x="3083576" y="985678"/>
                  </a:lnTo>
                  <a:cubicBezTo>
                    <a:pt x="3083575" y="1137649"/>
                    <a:pt x="2841065" y="1260845"/>
                    <a:pt x="2541912" y="1260845"/>
                  </a:cubicBezTo>
                  <a:cubicBezTo>
                    <a:pt x="2242761" y="1260845"/>
                    <a:pt x="2000249" y="1137649"/>
                    <a:pt x="2000249" y="985677"/>
                  </a:cubicBezTo>
                  <a:lnTo>
                    <a:pt x="2006130" y="956045"/>
                  </a:lnTo>
                  <a:lnTo>
                    <a:pt x="2035302" y="956045"/>
                  </a:lnTo>
                  <a:lnTo>
                    <a:pt x="2437911" y="258704"/>
                  </a:lnTo>
                  <a:lnTo>
                    <a:pt x="2435562" y="255218"/>
                  </a:lnTo>
                  <a:cubicBezTo>
                    <a:pt x="2429777" y="241543"/>
                    <a:pt x="2426580" y="226509"/>
                    <a:pt x="2426578" y="210727"/>
                  </a:cubicBezTo>
                  <a:cubicBezTo>
                    <a:pt x="2426578" y="194946"/>
                    <a:pt x="2429777" y="179911"/>
                    <a:pt x="2435561" y="166237"/>
                  </a:cubicBezTo>
                  <a:lnTo>
                    <a:pt x="2437723" y="163029"/>
                  </a:lnTo>
                  <a:lnTo>
                    <a:pt x="1598185" y="358598"/>
                  </a:lnTo>
                  <a:lnTo>
                    <a:pt x="1598185" y="1889182"/>
                  </a:lnTo>
                  <a:lnTo>
                    <a:pt x="1944895" y="1889182"/>
                  </a:lnTo>
                  <a:lnTo>
                    <a:pt x="1944895" y="2091447"/>
                  </a:lnTo>
                  <a:lnTo>
                    <a:pt x="2200010" y="2091447"/>
                  </a:lnTo>
                  <a:lnTo>
                    <a:pt x="2200010" y="2491786"/>
                  </a:lnTo>
                  <a:lnTo>
                    <a:pt x="821101" y="2491786"/>
                  </a:lnTo>
                  <a:lnTo>
                    <a:pt x="821101" y="2091447"/>
                  </a:lnTo>
                  <a:lnTo>
                    <a:pt x="1076215" y="2091447"/>
                  </a:lnTo>
                  <a:lnTo>
                    <a:pt x="1076215" y="1889182"/>
                  </a:lnTo>
                  <a:lnTo>
                    <a:pt x="1422925" y="1889182"/>
                  </a:lnTo>
                  <a:lnTo>
                    <a:pt x="1422925" y="399424"/>
                  </a:lnTo>
                  <a:lnTo>
                    <a:pt x="620129" y="586434"/>
                  </a:lnTo>
                  <a:lnTo>
                    <a:pt x="621452" y="587326"/>
                  </a:lnTo>
                  <a:cubicBezTo>
                    <a:pt x="642137" y="608010"/>
                    <a:pt x="654930" y="636585"/>
                    <a:pt x="654930" y="668148"/>
                  </a:cubicBezTo>
                  <a:cubicBezTo>
                    <a:pt x="654930" y="683930"/>
                    <a:pt x="651732" y="698965"/>
                    <a:pt x="645947" y="712639"/>
                  </a:cubicBezTo>
                  <a:lnTo>
                    <a:pt x="644710" y="714474"/>
                  </a:lnTo>
                  <a:lnTo>
                    <a:pt x="1048273" y="1413466"/>
                  </a:lnTo>
                  <a:lnTo>
                    <a:pt x="1077447" y="1413466"/>
                  </a:lnTo>
                  <a:lnTo>
                    <a:pt x="1083327" y="1443099"/>
                  </a:lnTo>
                  <a:cubicBezTo>
                    <a:pt x="1083326" y="1595070"/>
                    <a:pt x="840816" y="1718266"/>
                    <a:pt x="541663" y="1718266"/>
                  </a:cubicBezTo>
                  <a:cubicBezTo>
                    <a:pt x="242511" y="1718266"/>
                    <a:pt x="0" y="1595070"/>
                    <a:pt x="0" y="1443098"/>
                  </a:cubicBezTo>
                  <a:lnTo>
                    <a:pt x="5881" y="1413466"/>
                  </a:lnTo>
                  <a:lnTo>
                    <a:pt x="35053" y="1413466"/>
                  </a:lnTo>
                  <a:lnTo>
                    <a:pt x="437662" y="716125"/>
                  </a:lnTo>
                  <a:lnTo>
                    <a:pt x="435312" y="712639"/>
                  </a:lnTo>
                  <a:cubicBezTo>
                    <a:pt x="429528" y="698964"/>
                    <a:pt x="426330" y="683930"/>
                    <a:pt x="426329" y="668148"/>
                  </a:cubicBezTo>
                  <a:cubicBezTo>
                    <a:pt x="426329" y="620804"/>
                    <a:pt x="455115" y="580183"/>
                    <a:pt x="496139" y="562831"/>
                  </a:cubicBezTo>
                  <a:lnTo>
                    <a:pt x="516510" y="558718"/>
                  </a:lnTo>
                  <a:lnTo>
                    <a:pt x="525009" y="511565"/>
                  </a:lnTo>
                  <a:lnTo>
                    <a:pt x="1375005" y="158774"/>
                  </a:lnTo>
                  <a:lnTo>
                    <a:pt x="1422925" y="147768"/>
                  </a:lnTo>
                  <a:lnTo>
                    <a:pt x="1422925" y="87630"/>
                  </a:lnTo>
                  <a:cubicBezTo>
                    <a:pt x="1422925" y="39233"/>
                    <a:pt x="1462158" y="0"/>
                    <a:pt x="1510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57" name="组合 56"/>
          <p:cNvGrpSpPr/>
          <p:nvPr>
            <p:custDataLst>
              <p:tags r:id="rId16"/>
            </p:custDataLst>
          </p:nvPr>
        </p:nvGrpSpPr>
        <p:grpSpPr>
          <a:xfrm>
            <a:off x="1457945" y="4293395"/>
            <a:ext cx="1436170" cy="1436170"/>
            <a:chOff x="467656" y="3350630"/>
            <a:chExt cx="1270907" cy="1270907"/>
          </a:xfrm>
        </p:grpSpPr>
        <p:sp>
          <p:nvSpPr>
            <p:cNvPr id="21" name="椭圆 20"/>
            <p:cNvSpPr/>
            <p:nvPr>
              <p:custDataLst>
                <p:tags r:id="rId17"/>
              </p:custDataLst>
            </p:nvPr>
          </p:nvSpPr>
          <p:spPr>
            <a:xfrm>
              <a:off x="467656" y="3350630"/>
              <a:ext cx="1270907" cy="1270907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p>
              <a:pPr algn="just"/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2" name="KSO_Shape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>
              <a:off x="865781" y="3593806"/>
              <a:ext cx="474656" cy="784555"/>
            </a:xfrm>
            <a:custGeom>
              <a:avLst/>
              <a:gdLst>
                <a:gd name="T0" fmla="*/ 242924 w 447675"/>
                <a:gd name="T1" fmla="*/ 1056413 h 1676400"/>
                <a:gd name="T2" fmla="*/ 195158 w 447675"/>
                <a:gd name="T3" fmla="*/ 784372 h 1676400"/>
                <a:gd name="T4" fmla="*/ 518603 w 447675"/>
                <a:gd name="T5" fmla="*/ 1647989 h 1676400"/>
                <a:gd name="T6" fmla="*/ 495402 w 447675"/>
                <a:gd name="T7" fmla="*/ 1705403 h 1676400"/>
                <a:gd name="T8" fmla="*/ 510414 w 447675"/>
                <a:gd name="T9" fmla="*/ 1751695 h 1676400"/>
                <a:gd name="T10" fmla="*/ 545898 w 447675"/>
                <a:gd name="T11" fmla="*/ 1781153 h 1676400"/>
                <a:gd name="T12" fmla="*/ 582061 w 447675"/>
                <a:gd name="T13" fmla="*/ 1787466 h 1676400"/>
                <a:gd name="T14" fmla="*/ 623688 w 447675"/>
                <a:gd name="T15" fmla="*/ 1773940 h 1676400"/>
                <a:gd name="T16" fmla="*/ 654394 w 447675"/>
                <a:gd name="T17" fmla="*/ 1737567 h 1676400"/>
                <a:gd name="T18" fmla="*/ 657123 w 447675"/>
                <a:gd name="T19" fmla="*/ 1684060 h 1676400"/>
                <a:gd name="T20" fmla="*/ 620274 w 447675"/>
                <a:gd name="T21" fmla="*/ 1635364 h 1676400"/>
                <a:gd name="T22" fmla="*/ 916426 w 447675"/>
                <a:gd name="T23" fmla="*/ 855614 h 1676400"/>
                <a:gd name="T24" fmla="*/ 620274 w 447675"/>
                <a:gd name="T25" fmla="*/ 706216 h 1676400"/>
                <a:gd name="T26" fmla="*/ 1152525 w 447675"/>
                <a:gd name="T27" fmla="*/ 1556307 h 1676400"/>
                <a:gd name="T28" fmla="*/ 1125913 w 447675"/>
                <a:gd name="T29" fmla="*/ 1658510 h 1676400"/>
                <a:gd name="T30" fmla="*/ 1053580 w 447675"/>
                <a:gd name="T31" fmla="*/ 1749591 h 1676400"/>
                <a:gd name="T32" fmla="*/ 940306 w 447675"/>
                <a:gd name="T33" fmla="*/ 1823839 h 1676400"/>
                <a:gd name="T34" fmla="*/ 797009 w 447675"/>
                <a:gd name="T35" fmla="*/ 1876744 h 1676400"/>
                <a:gd name="T36" fmla="*/ 674184 w 447675"/>
                <a:gd name="T37" fmla="*/ 1899289 h 1676400"/>
                <a:gd name="T38" fmla="*/ 586840 w 447675"/>
                <a:gd name="T39" fmla="*/ 1905000 h 1676400"/>
                <a:gd name="T40" fmla="*/ 499496 w 447675"/>
                <a:gd name="T41" fmla="*/ 1901994 h 1676400"/>
                <a:gd name="T42" fmla="*/ 403965 w 447675"/>
                <a:gd name="T43" fmla="*/ 1888768 h 1676400"/>
                <a:gd name="T44" fmla="*/ 253843 w 447675"/>
                <a:gd name="T45" fmla="*/ 1844280 h 1676400"/>
                <a:gd name="T46" fmla="*/ 132379 w 447675"/>
                <a:gd name="T47" fmla="*/ 1776344 h 1676400"/>
                <a:gd name="T48" fmla="*/ 45720 w 447675"/>
                <a:gd name="T49" fmla="*/ 1690373 h 1676400"/>
                <a:gd name="T50" fmla="*/ 2729 w 447675"/>
                <a:gd name="T51" fmla="*/ 1591176 h 1676400"/>
                <a:gd name="T52" fmla="*/ 706596 w 447675"/>
                <a:gd name="T53" fmla="*/ 205485 h 1676400"/>
                <a:gd name="T54" fmla="*/ 671887 w 447675"/>
                <a:gd name="T55" fmla="*/ 213608 h 1676400"/>
                <a:gd name="T56" fmla="*/ 653511 w 447675"/>
                <a:gd name="T57" fmla="*/ 228350 h 1676400"/>
                <a:gd name="T58" fmla="*/ 654873 w 447675"/>
                <a:gd name="T59" fmla="*/ 282806 h 1676400"/>
                <a:gd name="T60" fmla="*/ 676650 w 447675"/>
                <a:gd name="T61" fmla="*/ 296645 h 1676400"/>
                <a:gd name="T62" fmla="*/ 714083 w 447675"/>
                <a:gd name="T63" fmla="*/ 303264 h 1676400"/>
                <a:gd name="T64" fmla="*/ 840667 w 447675"/>
                <a:gd name="T65" fmla="*/ 301158 h 1676400"/>
                <a:gd name="T66" fmla="*/ 871972 w 447675"/>
                <a:gd name="T67" fmla="*/ 290627 h 1676400"/>
                <a:gd name="T68" fmla="*/ 882862 w 447675"/>
                <a:gd name="T69" fmla="*/ 274081 h 1676400"/>
                <a:gd name="T70" fmla="*/ 875376 w 447675"/>
                <a:gd name="T71" fmla="*/ 220227 h 1676400"/>
                <a:gd name="T72" fmla="*/ 847471 w 447675"/>
                <a:gd name="T73" fmla="*/ 208794 h 1676400"/>
                <a:gd name="T74" fmla="*/ 720887 w 447675"/>
                <a:gd name="T75" fmla="*/ 204884 h 1676400"/>
                <a:gd name="T76" fmla="*/ 326842 w 447675"/>
                <a:gd name="T77" fmla="*/ 208794 h 1676400"/>
                <a:gd name="T78" fmla="*/ 298257 w 447675"/>
                <a:gd name="T79" fmla="*/ 220227 h 1676400"/>
                <a:gd name="T80" fmla="*/ 290091 w 447675"/>
                <a:gd name="T81" fmla="*/ 274081 h 1676400"/>
                <a:gd name="T82" fmla="*/ 302340 w 447675"/>
                <a:gd name="T83" fmla="*/ 290627 h 1676400"/>
                <a:gd name="T84" fmla="*/ 332966 w 447675"/>
                <a:gd name="T85" fmla="*/ 301158 h 1676400"/>
                <a:gd name="T86" fmla="*/ 459550 w 447675"/>
                <a:gd name="T87" fmla="*/ 303264 h 1676400"/>
                <a:gd name="T88" fmla="*/ 496980 w 447675"/>
                <a:gd name="T89" fmla="*/ 296645 h 1676400"/>
                <a:gd name="T90" fmla="*/ 518760 w 447675"/>
                <a:gd name="T91" fmla="*/ 282806 h 1676400"/>
                <a:gd name="T92" fmla="*/ 520802 w 447675"/>
                <a:gd name="T93" fmla="*/ 228350 h 1676400"/>
                <a:gd name="T94" fmla="*/ 501746 w 447675"/>
                <a:gd name="T95" fmla="*/ 213608 h 1676400"/>
                <a:gd name="T96" fmla="*/ 466357 w 447675"/>
                <a:gd name="T97" fmla="*/ 205485 h 1676400"/>
                <a:gd name="T98" fmla="*/ 895112 w 447675"/>
                <a:gd name="T99" fmla="*/ 301 h 1676400"/>
                <a:gd name="T100" fmla="*/ 938669 w 447675"/>
                <a:gd name="T101" fmla="*/ 11132 h 1676400"/>
                <a:gd name="T102" fmla="*/ 965209 w 447675"/>
                <a:gd name="T103" fmla="*/ 34599 h 1676400"/>
                <a:gd name="T104" fmla="*/ 966571 w 447675"/>
                <a:gd name="T105" fmla="*/ 428119 h 1676400"/>
                <a:gd name="T106" fmla="*/ 944794 w 447675"/>
                <a:gd name="T107" fmla="*/ 452790 h 1676400"/>
                <a:gd name="T108" fmla="*/ 903960 w 447675"/>
                <a:gd name="T109" fmla="*/ 466328 h 1676400"/>
                <a:gd name="T110" fmla="*/ 249937 w 447675"/>
                <a:gd name="T111" fmla="*/ 465125 h 1676400"/>
                <a:gd name="T112" fmla="*/ 210463 w 447675"/>
                <a:gd name="T113" fmla="*/ 449180 h 1676400"/>
                <a:gd name="T114" fmla="*/ 192089 w 447675"/>
                <a:gd name="T115" fmla="*/ 423306 h 1676400"/>
                <a:gd name="T116" fmla="*/ 198896 w 447675"/>
                <a:gd name="T117" fmla="*/ 30085 h 1676400"/>
                <a:gd name="T118" fmla="*/ 228160 w 447675"/>
                <a:gd name="T119" fmla="*/ 8424 h 1676400"/>
                <a:gd name="T120" fmla="*/ 273756 w 447675"/>
                <a:gd name="T121" fmla="*/ 0 h 16764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47675" h="1676400">
                  <a:moveTo>
                    <a:pt x="224500" y="508517"/>
                  </a:moveTo>
                  <a:lnTo>
                    <a:pt x="205946" y="564861"/>
                  </a:lnTo>
                  <a:lnTo>
                    <a:pt x="187658" y="621470"/>
                  </a:lnTo>
                  <a:lnTo>
                    <a:pt x="208067" y="621470"/>
                  </a:lnTo>
                  <a:lnTo>
                    <a:pt x="208067" y="1084391"/>
                  </a:lnTo>
                  <a:lnTo>
                    <a:pt x="94359" y="929643"/>
                  </a:lnTo>
                  <a:lnTo>
                    <a:pt x="94359" y="690247"/>
                  </a:lnTo>
                  <a:lnTo>
                    <a:pt x="109202" y="690247"/>
                  </a:lnTo>
                  <a:lnTo>
                    <a:pt x="97275" y="652684"/>
                  </a:lnTo>
                  <a:lnTo>
                    <a:pt x="85082" y="615650"/>
                  </a:lnTo>
                  <a:lnTo>
                    <a:pt x="60697" y="690247"/>
                  </a:lnTo>
                  <a:lnTo>
                    <a:pt x="75805" y="690247"/>
                  </a:lnTo>
                  <a:lnTo>
                    <a:pt x="75805" y="939959"/>
                  </a:lnTo>
                  <a:lnTo>
                    <a:pt x="208067" y="1119837"/>
                  </a:lnTo>
                  <a:lnTo>
                    <a:pt x="208067" y="1439120"/>
                  </a:lnTo>
                  <a:lnTo>
                    <a:pt x="206211" y="1441501"/>
                  </a:lnTo>
                  <a:lnTo>
                    <a:pt x="204621" y="1444411"/>
                  </a:lnTo>
                  <a:lnTo>
                    <a:pt x="201441" y="1450230"/>
                  </a:lnTo>
                  <a:lnTo>
                    <a:pt x="199055" y="1457373"/>
                  </a:lnTo>
                  <a:lnTo>
                    <a:pt x="196935" y="1464779"/>
                  </a:lnTo>
                  <a:lnTo>
                    <a:pt x="195079" y="1473244"/>
                  </a:lnTo>
                  <a:lnTo>
                    <a:pt x="193754" y="1481973"/>
                  </a:lnTo>
                  <a:lnTo>
                    <a:pt x="192959" y="1491232"/>
                  </a:lnTo>
                  <a:lnTo>
                    <a:pt x="192429" y="1500755"/>
                  </a:lnTo>
                  <a:lnTo>
                    <a:pt x="192429" y="1508161"/>
                  </a:lnTo>
                  <a:lnTo>
                    <a:pt x="193224" y="1515304"/>
                  </a:lnTo>
                  <a:lnTo>
                    <a:pt x="194019" y="1522446"/>
                  </a:lnTo>
                  <a:lnTo>
                    <a:pt x="195079" y="1529059"/>
                  </a:lnTo>
                  <a:lnTo>
                    <a:pt x="196404" y="1535408"/>
                  </a:lnTo>
                  <a:lnTo>
                    <a:pt x="198260" y="1541492"/>
                  </a:lnTo>
                  <a:lnTo>
                    <a:pt x="200115" y="1547047"/>
                  </a:lnTo>
                  <a:lnTo>
                    <a:pt x="201971" y="1552073"/>
                  </a:lnTo>
                  <a:lnTo>
                    <a:pt x="204356" y="1556570"/>
                  </a:lnTo>
                  <a:lnTo>
                    <a:pt x="206477" y="1561067"/>
                  </a:lnTo>
                  <a:lnTo>
                    <a:pt x="209392" y="1564506"/>
                  </a:lnTo>
                  <a:lnTo>
                    <a:pt x="212043" y="1567415"/>
                  </a:lnTo>
                  <a:lnTo>
                    <a:pt x="214958" y="1570061"/>
                  </a:lnTo>
                  <a:lnTo>
                    <a:pt x="218139" y="1571912"/>
                  </a:lnTo>
                  <a:lnTo>
                    <a:pt x="221054" y="1572706"/>
                  </a:lnTo>
                  <a:lnTo>
                    <a:pt x="222910" y="1572970"/>
                  </a:lnTo>
                  <a:lnTo>
                    <a:pt x="224500" y="1573499"/>
                  </a:lnTo>
                  <a:lnTo>
                    <a:pt x="226090" y="1572970"/>
                  </a:lnTo>
                  <a:lnTo>
                    <a:pt x="227681" y="1572706"/>
                  </a:lnTo>
                  <a:lnTo>
                    <a:pt x="231126" y="1571912"/>
                  </a:lnTo>
                  <a:lnTo>
                    <a:pt x="233777" y="1570061"/>
                  </a:lnTo>
                  <a:lnTo>
                    <a:pt x="236958" y="1567415"/>
                  </a:lnTo>
                  <a:lnTo>
                    <a:pt x="239873" y="1564506"/>
                  </a:lnTo>
                  <a:lnTo>
                    <a:pt x="242259" y="1561067"/>
                  </a:lnTo>
                  <a:lnTo>
                    <a:pt x="244644" y="1556570"/>
                  </a:lnTo>
                  <a:lnTo>
                    <a:pt x="247295" y="1552073"/>
                  </a:lnTo>
                  <a:lnTo>
                    <a:pt x="249150" y="1547047"/>
                  </a:lnTo>
                  <a:lnTo>
                    <a:pt x="251005" y="1541492"/>
                  </a:lnTo>
                  <a:lnTo>
                    <a:pt x="252596" y="1535408"/>
                  </a:lnTo>
                  <a:lnTo>
                    <a:pt x="254186" y="1529059"/>
                  </a:lnTo>
                  <a:lnTo>
                    <a:pt x="254981" y="1522446"/>
                  </a:lnTo>
                  <a:lnTo>
                    <a:pt x="256041" y="1515304"/>
                  </a:lnTo>
                  <a:lnTo>
                    <a:pt x="256307" y="1508161"/>
                  </a:lnTo>
                  <a:lnTo>
                    <a:pt x="256572" y="1500755"/>
                  </a:lnTo>
                  <a:lnTo>
                    <a:pt x="256307" y="1491232"/>
                  </a:lnTo>
                  <a:lnTo>
                    <a:pt x="255246" y="1481973"/>
                  </a:lnTo>
                  <a:lnTo>
                    <a:pt x="254186" y="1473244"/>
                  </a:lnTo>
                  <a:lnTo>
                    <a:pt x="252331" y="1464779"/>
                  </a:lnTo>
                  <a:lnTo>
                    <a:pt x="249945" y="1457373"/>
                  </a:lnTo>
                  <a:lnTo>
                    <a:pt x="247560" y="1450230"/>
                  </a:lnTo>
                  <a:lnTo>
                    <a:pt x="244379" y="1444411"/>
                  </a:lnTo>
                  <a:lnTo>
                    <a:pt x="240933" y="1439120"/>
                  </a:lnTo>
                  <a:lnTo>
                    <a:pt x="240933" y="1246016"/>
                  </a:lnTo>
                  <a:lnTo>
                    <a:pt x="365243" y="1077249"/>
                  </a:lnTo>
                  <a:lnTo>
                    <a:pt x="365243" y="827271"/>
                  </a:lnTo>
                  <a:lnTo>
                    <a:pt x="380351" y="827271"/>
                  </a:lnTo>
                  <a:lnTo>
                    <a:pt x="368159" y="789973"/>
                  </a:lnTo>
                  <a:lnTo>
                    <a:pt x="355967" y="752940"/>
                  </a:lnTo>
                  <a:lnTo>
                    <a:pt x="343774" y="789973"/>
                  </a:lnTo>
                  <a:lnTo>
                    <a:pt x="331847" y="827271"/>
                  </a:lnTo>
                  <a:lnTo>
                    <a:pt x="346690" y="827271"/>
                  </a:lnTo>
                  <a:lnTo>
                    <a:pt x="346690" y="1066667"/>
                  </a:lnTo>
                  <a:lnTo>
                    <a:pt x="240933" y="1210570"/>
                  </a:lnTo>
                  <a:lnTo>
                    <a:pt x="240933" y="621470"/>
                  </a:lnTo>
                  <a:lnTo>
                    <a:pt x="261608" y="621470"/>
                  </a:lnTo>
                  <a:lnTo>
                    <a:pt x="242789" y="564861"/>
                  </a:lnTo>
                  <a:lnTo>
                    <a:pt x="224500" y="508517"/>
                  </a:lnTo>
                  <a:close/>
                  <a:moveTo>
                    <a:pt x="0" y="454025"/>
                  </a:moveTo>
                  <a:lnTo>
                    <a:pt x="447675" y="454025"/>
                  </a:lnTo>
                  <a:lnTo>
                    <a:pt x="447675" y="1369550"/>
                  </a:lnTo>
                  <a:lnTo>
                    <a:pt x="447410" y="1385157"/>
                  </a:lnTo>
                  <a:lnTo>
                    <a:pt x="446350" y="1400235"/>
                  </a:lnTo>
                  <a:lnTo>
                    <a:pt x="445290" y="1415577"/>
                  </a:lnTo>
                  <a:lnTo>
                    <a:pt x="442904" y="1430391"/>
                  </a:lnTo>
                  <a:lnTo>
                    <a:pt x="440519" y="1444940"/>
                  </a:lnTo>
                  <a:lnTo>
                    <a:pt x="437338" y="1459489"/>
                  </a:lnTo>
                  <a:lnTo>
                    <a:pt x="433892" y="1473509"/>
                  </a:lnTo>
                  <a:lnTo>
                    <a:pt x="429916" y="1487528"/>
                  </a:lnTo>
                  <a:lnTo>
                    <a:pt x="425145" y="1501019"/>
                  </a:lnTo>
                  <a:lnTo>
                    <a:pt x="420375" y="1514246"/>
                  </a:lnTo>
                  <a:lnTo>
                    <a:pt x="415073" y="1526943"/>
                  </a:lnTo>
                  <a:lnTo>
                    <a:pt x="409242" y="1539640"/>
                  </a:lnTo>
                  <a:lnTo>
                    <a:pt x="402616" y="1551544"/>
                  </a:lnTo>
                  <a:lnTo>
                    <a:pt x="395990" y="1563183"/>
                  </a:lnTo>
                  <a:lnTo>
                    <a:pt x="388833" y="1574293"/>
                  </a:lnTo>
                  <a:lnTo>
                    <a:pt x="381412" y="1585139"/>
                  </a:lnTo>
                  <a:lnTo>
                    <a:pt x="373460" y="1595455"/>
                  </a:lnTo>
                  <a:lnTo>
                    <a:pt x="365243" y="1604978"/>
                  </a:lnTo>
                  <a:lnTo>
                    <a:pt x="357027" y="1614236"/>
                  </a:lnTo>
                  <a:lnTo>
                    <a:pt x="348015" y="1622966"/>
                  </a:lnTo>
                  <a:lnTo>
                    <a:pt x="339003" y="1631166"/>
                  </a:lnTo>
                  <a:lnTo>
                    <a:pt x="329196" y="1638573"/>
                  </a:lnTo>
                  <a:lnTo>
                    <a:pt x="319654" y="1645186"/>
                  </a:lnTo>
                  <a:lnTo>
                    <a:pt x="309582" y="1651535"/>
                  </a:lnTo>
                  <a:lnTo>
                    <a:pt x="299510" y="1657354"/>
                  </a:lnTo>
                  <a:lnTo>
                    <a:pt x="288908" y="1662116"/>
                  </a:lnTo>
                  <a:lnTo>
                    <a:pt x="278306" y="1666348"/>
                  </a:lnTo>
                  <a:lnTo>
                    <a:pt x="272740" y="1668200"/>
                  </a:lnTo>
                  <a:lnTo>
                    <a:pt x="267439" y="1669787"/>
                  </a:lnTo>
                  <a:lnTo>
                    <a:pt x="261873" y="1671374"/>
                  </a:lnTo>
                  <a:lnTo>
                    <a:pt x="256307" y="1672697"/>
                  </a:lnTo>
                  <a:lnTo>
                    <a:pt x="250740" y="1673755"/>
                  </a:lnTo>
                  <a:lnTo>
                    <a:pt x="245174" y="1674813"/>
                  </a:lnTo>
                  <a:lnTo>
                    <a:pt x="239343" y="1675342"/>
                  </a:lnTo>
                  <a:lnTo>
                    <a:pt x="233512" y="1676136"/>
                  </a:lnTo>
                  <a:lnTo>
                    <a:pt x="227946" y="1676400"/>
                  </a:lnTo>
                  <a:lnTo>
                    <a:pt x="222115" y="1676400"/>
                  </a:lnTo>
                  <a:lnTo>
                    <a:pt x="216549" y="1676400"/>
                  </a:lnTo>
                  <a:lnTo>
                    <a:pt x="210982" y="1676136"/>
                  </a:lnTo>
                  <a:lnTo>
                    <a:pt x="205416" y="1675342"/>
                  </a:lnTo>
                  <a:lnTo>
                    <a:pt x="199585" y="1674813"/>
                  </a:lnTo>
                  <a:lnTo>
                    <a:pt x="194019" y="1673755"/>
                  </a:lnTo>
                  <a:lnTo>
                    <a:pt x="188718" y="1672697"/>
                  </a:lnTo>
                  <a:lnTo>
                    <a:pt x="183152" y="1671374"/>
                  </a:lnTo>
                  <a:lnTo>
                    <a:pt x="177851" y="1669787"/>
                  </a:lnTo>
                  <a:lnTo>
                    <a:pt x="172550" y="1668200"/>
                  </a:lnTo>
                  <a:lnTo>
                    <a:pt x="167514" y="1666348"/>
                  </a:lnTo>
                  <a:lnTo>
                    <a:pt x="156912" y="1662116"/>
                  </a:lnTo>
                  <a:lnTo>
                    <a:pt x="146574" y="1657354"/>
                  </a:lnTo>
                  <a:lnTo>
                    <a:pt x="136502" y="1651535"/>
                  </a:lnTo>
                  <a:lnTo>
                    <a:pt x="126695" y="1645186"/>
                  </a:lnTo>
                  <a:lnTo>
                    <a:pt x="117154" y="1638573"/>
                  </a:lnTo>
                  <a:lnTo>
                    <a:pt x="107612" y="1631166"/>
                  </a:lnTo>
                  <a:lnTo>
                    <a:pt x="98600" y="1622966"/>
                  </a:lnTo>
                  <a:lnTo>
                    <a:pt x="90118" y="1614236"/>
                  </a:lnTo>
                  <a:lnTo>
                    <a:pt x="81636" y="1604978"/>
                  </a:lnTo>
                  <a:lnTo>
                    <a:pt x="73685" y="1595455"/>
                  </a:lnTo>
                  <a:lnTo>
                    <a:pt x="65733" y="1585139"/>
                  </a:lnTo>
                  <a:lnTo>
                    <a:pt x="58312" y="1574293"/>
                  </a:lnTo>
                  <a:lnTo>
                    <a:pt x="51420" y="1563183"/>
                  </a:lnTo>
                  <a:lnTo>
                    <a:pt x="44794" y="1551544"/>
                  </a:lnTo>
                  <a:lnTo>
                    <a:pt x="38433" y="1539640"/>
                  </a:lnTo>
                  <a:lnTo>
                    <a:pt x="32602" y="1526943"/>
                  </a:lnTo>
                  <a:lnTo>
                    <a:pt x="27300" y="1514246"/>
                  </a:lnTo>
                  <a:lnTo>
                    <a:pt x="22264" y="1501019"/>
                  </a:lnTo>
                  <a:lnTo>
                    <a:pt x="17759" y="1487528"/>
                  </a:lnTo>
                  <a:lnTo>
                    <a:pt x="13518" y="1473509"/>
                  </a:lnTo>
                  <a:lnTo>
                    <a:pt x="10072" y="1459489"/>
                  </a:lnTo>
                  <a:lnTo>
                    <a:pt x="7156" y="1444940"/>
                  </a:lnTo>
                  <a:lnTo>
                    <a:pt x="4506" y="1430391"/>
                  </a:lnTo>
                  <a:lnTo>
                    <a:pt x="2651" y="1415577"/>
                  </a:lnTo>
                  <a:lnTo>
                    <a:pt x="1060" y="1400235"/>
                  </a:lnTo>
                  <a:lnTo>
                    <a:pt x="265" y="1385157"/>
                  </a:lnTo>
                  <a:lnTo>
                    <a:pt x="0" y="1369550"/>
                  </a:lnTo>
                  <a:lnTo>
                    <a:pt x="0" y="454025"/>
                  </a:lnTo>
                  <a:close/>
                  <a:moveTo>
                    <a:pt x="280014" y="180298"/>
                  </a:moveTo>
                  <a:lnTo>
                    <a:pt x="277371" y="180562"/>
                  </a:lnTo>
                  <a:lnTo>
                    <a:pt x="274463" y="180827"/>
                  </a:lnTo>
                  <a:lnTo>
                    <a:pt x="272084" y="181621"/>
                  </a:lnTo>
                  <a:lnTo>
                    <a:pt x="269704" y="182416"/>
                  </a:lnTo>
                  <a:lnTo>
                    <a:pt x="267061" y="183739"/>
                  </a:lnTo>
                  <a:lnTo>
                    <a:pt x="264946" y="185063"/>
                  </a:lnTo>
                  <a:lnTo>
                    <a:pt x="262831" y="186387"/>
                  </a:lnTo>
                  <a:lnTo>
                    <a:pt x="260981" y="187975"/>
                  </a:lnTo>
                  <a:lnTo>
                    <a:pt x="259395" y="189829"/>
                  </a:lnTo>
                  <a:lnTo>
                    <a:pt x="257809" y="191682"/>
                  </a:lnTo>
                  <a:lnTo>
                    <a:pt x="256222" y="193800"/>
                  </a:lnTo>
                  <a:lnTo>
                    <a:pt x="255429" y="196448"/>
                  </a:lnTo>
                  <a:lnTo>
                    <a:pt x="254372" y="198566"/>
                  </a:lnTo>
                  <a:lnTo>
                    <a:pt x="253843" y="200948"/>
                  </a:lnTo>
                  <a:lnTo>
                    <a:pt x="253050" y="203861"/>
                  </a:lnTo>
                  <a:lnTo>
                    <a:pt x="253050" y="206243"/>
                  </a:lnTo>
                  <a:lnTo>
                    <a:pt x="253050" y="241191"/>
                  </a:lnTo>
                  <a:lnTo>
                    <a:pt x="253050" y="243574"/>
                  </a:lnTo>
                  <a:lnTo>
                    <a:pt x="253843" y="246486"/>
                  </a:lnTo>
                  <a:lnTo>
                    <a:pt x="254372" y="248869"/>
                  </a:lnTo>
                  <a:lnTo>
                    <a:pt x="255429" y="250987"/>
                  </a:lnTo>
                  <a:lnTo>
                    <a:pt x="256222" y="253634"/>
                  </a:lnTo>
                  <a:lnTo>
                    <a:pt x="257809" y="255752"/>
                  </a:lnTo>
                  <a:lnTo>
                    <a:pt x="259395" y="257606"/>
                  </a:lnTo>
                  <a:lnTo>
                    <a:pt x="260981" y="259459"/>
                  </a:lnTo>
                  <a:lnTo>
                    <a:pt x="262831" y="261048"/>
                  </a:lnTo>
                  <a:lnTo>
                    <a:pt x="264946" y="262636"/>
                  </a:lnTo>
                  <a:lnTo>
                    <a:pt x="267061" y="263695"/>
                  </a:lnTo>
                  <a:lnTo>
                    <a:pt x="269704" y="265019"/>
                  </a:lnTo>
                  <a:lnTo>
                    <a:pt x="272084" y="265813"/>
                  </a:lnTo>
                  <a:lnTo>
                    <a:pt x="274463" y="266607"/>
                  </a:lnTo>
                  <a:lnTo>
                    <a:pt x="277371" y="266872"/>
                  </a:lnTo>
                  <a:lnTo>
                    <a:pt x="280014" y="266872"/>
                  </a:lnTo>
                  <a:lnTo>
                    <a:pt x="315966" y="266872"/>
                  </a:lnTo>
                  <a:lnTo>
                    <a:pt x="318874" y="266872"/>
                  </a:lnTo>
                  <a:lnTo>
                    <a:pt x="321517" y="266607"/>
                  </a:lnTo>
                  <a:lnTo>
                    <a:pt x="324161" y="265813"/>
                  </a:lnTo>
                  <a:lnTo>
                    <a:pt x="326540" y="265019"/>
                  </a:lnTo>
                  <a:lnTo>
                    <a:pt x="329183" y="263695"/>
                  </a:lnTo>
                  <a:lnTo>
                    <a:pt x="331298" y="262636"/>
                  </a:lnTo>
                  <a:lnTo>
                    <a:pt x="333413" y="261048"/>
                  </a:lnTo>
                  <a:lnTo>
                    <a:pt x="335264" y="259459"/>
                  </a:lnTo>
                  <a:lnTo>
                    <a:pt x="336850" y="257606"/>
                  </a:lnTo>
                  <a:lnTo>
                    <a:pt x="338700" y="255752"/>
                  </a:lnTo>
                  <a:lnTo>
                    <a:pt x="340022" y="253634"/>
                  </a:lnTo>
                  <a:lnTo>
                    <a:pt x="341079" y="250987"/>
                  </a:lnTo>
                  <a:lnTo>
                    <a:pt x="342137" y="248869"/>
                  </a:lnTo>
                  <a:lnTo>
                    <a:pt x="342665" y="246486"/>
                  </a:lnTo>
                  <a:lnTo>
                    <a:pt x="342930" y="243574"/>
                  </a:lnTo>
                  <a:lnTo>
                    <a:pt x="342930" y="241191"/>
                  </a:lnTo>
                  <a:lnTo>
                    <a:pt x="342930" y="206243"/>
                  </a:lnTo>
                  <a:lnTo>
                    <a:pt x="342930" y="203861"/>
                  </a:lnTo>
                  <a:lnTo>
                    <a:pt x="342665" y="200948"/>
                  </a:lnTo>
                  <a:lnTo>
                    <a:pt x="342137" y="198566"/>
                  </a:lnTo>
                  <a:lnTo>
                    <a:pt x="341079" y="196448"/>
                  </a:lnTo>
                  <a:lnTo>
                    <a:pt x="340022" y="193800"/>
                  </a:lnTo>
                  <a:lnTo>
                    <a:pt x="338700" y="191682"/>
                  </a:lnTo>
                  <a:lnTo>
                    <a:pt x="336850" y="189829"/>
                  </a:lnTo>
                  <a:lnTo>
                    <a:pt x="335264" y="187975"/>
                  </a:lnTo>
                  <a:lnTo>
                    <a:pt x="333413" y="186387"/>
                  </a:lnTo>
                  <a:lnTo>
                    <a:pt x="331298" y="185063"/>
                  </a:lnTo>
                  <a:lnTo>
                    <a:pt x="329183" y="183739"/>
                  </a:lnTo>
                  <a:lnTo>
                    <a:pt x="326540" y="182416"/>
                  </a:lnTo>
                  <a:lnTo>
                    <a:pt x="324161" y="181621"/>
                  </a:lnTo>
                  <a:lnTo>
                    <a:pt x="321517" y="180827"/>
                  </a:lnTo>
                  <a:lnTo>
                    <a:pt x="318874" y="180562"/>
                  </a:lnTo>
                  <a:lnTo>
                    <a:pt x="315966" y="180298"/>
                  </a:lnTo>
                  <a:lnTo>
                    <a:pt x="280014" y="180298"/>
                  </a:lnTo>
                  <a:close/>
                  <a:moveTo>
                    <a:pt x="139643" y="180298"/>
                  </a:moveTo>
                  <a:lnTo>
                    <a:pt x="137000" y="180562"/>
                  </a:lnTo>
                  <a:lnTo>
                    <a:pt x="134356" y="180827"/>
                  </a:lnTo>
                  <a:lnTo>
                    <a:pt x="131713" y="181621"/>
                  </a:lnTo>
                  <a:lnTo>
                    <a:pt x="129334" y="182416"/>
                  </a:lnTo>
                  <a:lnTo>
                    <a:pt x="126955" y="183739"/>
                  </a:lnTo>
                  <a:lnTo>
                    <a:pt x="124575" y="185063"/>
                  </a:lnTo>
                  <a:lnTo>
                    <a:pt x="122725" y="186387"/>
                  </a:lnTo>
                  <a:lnTo>
                    <a:pt x="120610" y="187975"/>
                  </a:lnTo>
                  <a:lnTo>
                    <a:pt x="119024" y="189829"/>
                  </a:lnTo>
                  <a:lnTo>
                    <a:pt x="117438" y="191682"/>
                  </a:lnTo>
                  <a:lnTo>
                    <a:pt x="115852" y="193800"/>
                  </a:lnTo>
                  <a:lnTo>
                    <a:pt x="115059" y="196448"/>
                  </a:lnTo>
                  <a:lnTo>
                    <a:pt x="114001" y="198566"/>
                  </a:lnTo>
                  <a:lnTo>
                    <a:pt x="113473" y="200948"/>
                  </a:lnTo>
                  <a:lnTo>
                    <a:pt x="112680" y="203861"/>
                  </a:lnTo>
                  <a:lnTo>
                    <a:pt x="112680" y="206243"/>
                  </a:lnTo>
                  <a:lnTo>
                    <a:pt x="112680" y="241191"/>
                  </a:lnTo>
                  <a:lnTo>
                    <a:pt x="112680" y="243574"/>
                  </a:lnTo>
                  <a:lnTo>
                    <a:pt x="113473" y="246486"/>
                  </a:lnTo>
                  <a:lnTo>
                    <a:pt x="114001" y="248869"/>
                  </a:lnTo>
                  <a:lnTo>
                    <a:pt x="115059" y="250987"/>
                  </a:lnTo>
                  <a:lnTo>
                    <a:pt x="115852" y="253634"/>
                  </a:lnTo>
                  <a:lnTo>
                    <a:pt x="117438" y="255752"/>
                  </a:lnTo>
                  <a:lnTo>
                    <a:pt x="119024" y="257606"/>
                  </a:lnTo>
                  <a:lnTo>
                    <a:pt x="120610" y="259459"/>
                  </a:lnTo>
                  <a:lnTo>
                    <a:pt x="122725" y="261048"/>
                  </a:lnTo>
                  <a:lnTo>
                    <a:pt x="124575" y="262636"/>
                  </a:lnTo>
                  <a:lnTo>
                    <a:pt x="126955" y="263695"/>
                  </a:lnTo>
                  <a:lnTo>
                    <a:pt x="129334" y="265019"/>
                  </a:lnTo>
                  <a:lnTo>
                    <a:pt x="131713" y="265813"/>
                  </a:lnTo>
                  <a:lnTo>
                    <a:pt x="134356" y="266607"/>
                  </a:lnTo>
                  <a:lnTo>
                    <a:pt x="137000" y="266872"/>
                  </a:lnTo>
                  <a:lnTo>
                    <a:pt x="139643" y="266872"/>
                  </a:lnTo>
                  <a:lnTo>
                    <a:pt x="175595" y="266872"/>
                  </a:lnTo>
                  <a:lnTo>
                    <a:pt x="178503" y="266872"/>
                  </a:lnTo>
                  <a:lnTo>
                    <a:pt x="181147" y="266607"/>
                  </a:lnTo>
                  <a:lnTo>
                    <a:pt x="183790" y="265813"/>
                  </a:lnTo>
                  <a:lnTo>
                    <a:pt x="186169" y="265019"/>
                  </a:lnTo>
                  <a:lnTo>
                    <a:pt x="188813" y="263695"/>
                  </a:lnTo>
                  <a:lnTo>
                    <a:pt x="190928" y="262636"/>
                  </a:lnTo>
                  <a:lnTo>
                    <a:pt x="193042" y="261048"/>
                  </a:lnTo>
                  <a:lnTo>
                    <a:pt x="194893" y="259459"/>
                  </a:lnTo>
                  <a:lnTo>
                    <a:pt x="196743" y="257606"/>
                  </a:lnTo>
                  <a:lnTo>
                    <a:pt x="198329" y="255752"/>
                  </a:lnTo>
                  <a:lnTo>
                    <a:pt x="199651" y="253634"/>
                  </a:lnTo>
                  <a:lnTo>
                    <a:pt x="200709" y="250987"/>
                  </a:lnTo>
                  <a:lnTo>
                    <a:pt x="201502" y="248869"/>
                  </a:lnTo>
                  <a:lnTo>
                    <a:pt x="202295" y="246486"/>
                  </a:lnTo>
                  <a:lnTo>
                    <a:pt x="202559" y="243574"/>
                  </a:lnTo>
                  <a:lnTo>
                    <a:pt x="202559" y="241191"/>
                  </a:lnTo>
                  <a:lnTo>
                    <a:pt x="202559" y="206243"/>
                  </a:lnTo>
                  <a:lnTo>
                    <a:pt x="202559" y="203861"/>
                  </a:lnTo>
                  <a:lnTo>
                    <a:pt x="202295" y="200948"/>
                  </a:lnTo>
                  <a:lnTo>
                    <a:pt x="201502" y="198566"/>
                  </a:lnTo>
                  <a:lnTo>
                    <a:pt x="200709" y="196448"/>
                  </a:lnTo>
                  <a:lnTo>
                    <a:pt x="199651" y="193800"/>
                  </a:lnTo>
                  <a:lnTo>
                    <a:pt x="198329" y="191682"/>
                  </a:lnTo>
                  <a:lnTo>
                    <a:pt x="196743" y="189829"/>
                  </a:lnTo>
                  <a:lnTo>
                    <a:pt x="194893" y="187975"/>
                  </a:lnTo>
                  <a:lnTo>
                    <a:pt x="193042" y="186387"/>
                  </a:lnTo>
                  <a:lnTo>
                    <a:pt x="190928" y="185063"/>
                  </a:lnTo>
                  <a:lnTo>
                    <a:pt x="188813" y="183739"/>
                  </a:lnTo>
                  <a:lnTo>
                    <a:pt x="186169" y="182416"/>
                  </a:lnTo>
                  <a:lnTo>
                    <a:pt x="183790" y="181621"/>
                  </a:lnTo>
                  <a:lnTo>
                    <a:pt x="181147" y="180827"/>
                  </a:lnTo>
                  <a:lnTo>
                    <a:pt x="178503" y="180562"/>
                  </a:lnTo>
                  <a:lnTo>
                    <a:pt x="175595" y="180298"/>
                  </a:lnTo>
                  <a:lnTo>
                    <a:pt x="139643" y="180298"/>
                  </a:lnTo>
                  <a:close/>
                  <a:moveTo>
                    <a:pt x="106335" y="0"/>
                  </a:moveTo>
                  <a:lnTo>
                    <a:pt x="344516" y="0"/>
                  </a:lnTo>
                  <a:lnTo>
                    <a:pt x="347688" y="265"/>
                  </a:lnTo>
                  <a:lnTo>
                    <a:pt x="351125" y="794"/>
                  </a:lnTo>
                  <a:lnTo>
                    <a:pt x="353768" y="1853"/>
                  </a:lnTo>
                  <a:lnTo>
                    <a:pt x="356940" y="3442"/>
                  </a:lnTo>
                  <a:lnTo>
                    <a:pt x="359848" y="5295"/>
                  </a:lnTo>
                  <a:lnTo>
                    <a:pt x="362227" y="7413"/>
                  </a:lnTo>
                  <a:lnTo>
                    <a:pt x="364607" y="9796"/>
                  </a:lnTo>
                  <a:lnTo>
                    <a:pt x="366986" y="12708"/>
                  </a:lnTo>
                  <a:lnTo>
                    <a:pt x="369101" y="15885"/>
                  </a:lnTo>
                  <a:lnTo>
                    <a:pt x="370951" y="18798"/>
                  </a:lnTo>
                  <a:lnTo>
                    <a:pt x="372537" y="22504"/>
                  </a:lnTo>
                  <a:lnTo>
                    <a:pt x="373595" y="26475"/>
                  </a:lnTo>
                  <a:lnTo>
                    <a:pt x="374916" y="30447"/>
                  </a:lnTo>
                  <a:lnTo>
                    <a:pt x="375445" y="34418"/>
                  </a:lnTo>
                  <a:lnTo>
                    <a:pt x="376238" y="38654"/>
                  </a:lnTo>
                  <a:lnTo>
                    <a:pt x="376238" y="43155"/>
                  </a:lnTo>
                  <a:lnTo>
                    <a:pt x="376238" y="368008"/>
                  </a:lnTo>
                  <a:lnTo>
                    <a:pt x="376238" y="372509"/>
                  </a:lnTo>
                  <a:lnTo>
                    <a:pt x="375445" y="376745"/>
                  </a:lnTo>
                  <a:lnTo>
                    <a:pt x="374916" y="380716"/>
                  </a:lnTo>
                  <a:lnTo>
                    <a:pt x="373595" y="384688"/>
                  </a:lnTo>
                  <a:lnTo>
                    <a:pt x="372537" y="388394"/>
                  </a:lnTo>
                  <a:lnTo>
                    <a:pt x="370951" y="392366"/>
                  </a:lnTo>
                  <a:lnTo>
                    <a:pt x="369101" y="395278"/>
                  </a:lnTo>
                  <a:lnTo>
                    <a:pt x="366986" y="398455"/>
                  </a:lnTo>
                  <a:lnTo>
                    <a:pt x="364607" y="401367"/>
                  </a:lnTo>
                  <a:lnTo>
                    <a:pt x="362227" y="403750"/>
                  </a:lnTo>
                  <a:lnTo>
                    <a:pt x="359848" y="405868"/>
                  </a:lnTo>
                  <a:lnTo>
                    <a:pt x="356940" y="407721"/>
                  </a:lnTo>
                  <a:lnTo>
                    <a:pt x="353768" y="409310"/>
                  </a:lnTo>
                  <a:lnTo>
                    <a:pt x="351125" y="410369"/>
                  </a:lnTo>
                  <a:lnTo>
                    <a:pt x="347688" y="410898"/>
                  </a:lnTo>
                  <a:lnTo>
                    <a:pt x="344516" y="411163"/>
                  </a:lnTo>
                  <a:lnTo>
                    <a:pt x="106335" y="411163"/>
                  </a:lnTo>
                  <a:lnTo>
                    <a:pt x="102899" y="410898"/>
                  </a:lnTo>
                  <a:lnTo>
                    <a:pt x="99726" y="410369"/>
                  </a:lnTo>
                  <a:lnTo>
                    <a:pt x="97083" y="409310"/>
                  </a:lnTo>
                  <a:lnTo>
                    <a:pt x="93911" y="407721"/>
                  </a:lnTo>
                  <a:lnTo>
                    <a:pt x="91003" y="405868"/>
                  </a:lnTo>
                  <a:lnTo>
                    <a:pt x="88624" y="403750"/>
                  </a:lnTo>
                  <a:lnTo>
                    <a:pt x="86244" y="401367"/>
                  </a:lnTo>
                  <a:lnTo>
                    <a:pt x="83865" y="398455"/>
                  </a:lnTo>
                  <a:lnTo>
                    <a:pt x="81750" y="395278"/>
                  </a:lnTo>
                  <a:lnTo>
                    <a:pt x="79900" y="392366"/>
                  </a:lnTo>
                  <a:lnTo>
                    <a:pt x="78314" y="388394"/>
                  </a:lnTo>
                  <a:lnTo>
                    <a:pt x="77257" y="384688"/>
                  </a:lnTo>
                  <a:lnTo>
                    <a:pt x="75935" y="380716"/>
                  </a:lnTo>
                  <a:lnTo>
                    <a:pt x="75406" y="376745"/>
                  </a:lnTo>
                  <a:lnTo>
                    <a:pt x="74613" y="372509"/>
                  </a:lnTo>
                  <a:lnTo>
                    <a:pt x="74613" y="368008"/>
                  </a:lnTo>
                  <a:lnTo>
                    <a:pt x="74613" y="43155"/>
                  </a:lnTo>
                  <a:lnTo>
                    <a:pt x="74613" y="38654"/>
                  </a:lnTo>
                  <a:lnTo>
                    <a:pt x="75406" y="34418"/>
                  </a:lnTo>
                  <a:lnTo>
                    <a:pt x="75935" y="30447"/>
                  </a:lnTo>
                  <a:lnTo>
                    <a:pt x="77257" y="26475"/>
                  </a:lnTo>
                  <a:lnTo>
                    <a:pt x="78314" y="22504"/>
                  </a:lnTo>
                  <a:lnTo>
                    <a:pt x="79900" y="18798"/>
                  </a:lnTo>
                  <a:lnTo>
                    <a:pt x="81750" y="15885"/>
                  </a:lnTo>
                  <a:lnTo>
                    <a:pt x="83865" y="12708"/>
                  </a:lnTo>
                  <a:lnTo>
                    <a:pt x="86244" y="9796"/>
                  </a:lnTo>
                  <a:lnTo>
                    <a:pt x="88624" y="7413"/>
                  </a:lnTo>
                  <a:lnTo>
                    <a:pt x="91003" y="5295"/>
                  </a:lnTo>
                  <a:lnTo>
                    <a:pt x="93911" y="3442"/>
                  </a:lnTo>
                  <a:lnTo>
                    <a:pt x="97083" y="1853"/>
                  </a:lnTo>
                  <a:lnTo>
                    <a:pt x="99726" y="794"/>
                  </a:lnTo>
                  <a:lnTo>
                    <a:pt x="102899" y="265"/>
                  </a:lnTo>
                  <a:lnTo>
                    <a:pt x="1063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60" name="组合 59"/>
          <p:cNvGrpSpPr/>
          <p:nvPr>
            <p:custDataLst>
              <p:tags r:id="rId19"/>
            </p:custDataLst>
          </p:nvPr>
        </p:nvGrpSpPr>
        <p:grpSpPr>
          <a:xfrm>
            <a:off x="6268450" y="4293395"/>
            <a:ext cx="1436170" cy="1436170"/>
            <a:chOff x="4724606" y="3350630"/>
            <a:chExt cx="1270907" cy="1270907"/>
          </a:xfrm>
        </p:grpSpPr>
        <p:sp>
          <p:nvSpPr>
            <p:cNvPr id="36" name="椭圆 35"/>
            <p:cNvSpPr/>
            <p:nvPr>
              <p:custDataLst>
                <p:tags r:id="rId20"/>
              </p:custDataLst>
            </p:nvPr>
          </p:nvSpPr>
          <p:spPr>
            <a:xfrm>
              <a:off x="4724606" y="3350630"/>
              <a:ext cx="1270907" cy="127090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p>
              <a:pPr algn="just"/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3" name="KSO_Shape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 bwMode="auto">
            <a:xfrm>
              <a:off x="5082850" y="3593806"/>
              <a:ext cx="554419" cy="784555"/>
            </a:xfrm>
            <a:custGeom>
              <a:avLst/>
              <a:gdLst>
                <a:gd name="T0" fmla="*/ 86224 w 881063"/>
                <a:gd name="T1" fmla="*/ 1689435 h 1247776"/>
                <a:gd name="T2" fmla="*/ 87955 w 881063"/>
                <a:gd name="T3" fmla="*/ 1725075 h 1247776"/>
                <a:gd name="T4" fmla="*/ 933227 w 881063"/>
                <a:gd name="T5" fmla="*/ 1733725 h 1247776"/>
                <a:gd name="T6" fmla="*/ 946386 w 881063"/>
                <a:gd name="T7" fmla="*/ 1720922 h 1247776"/>
                <a:gd name="T8" fmla="*/ 944655 w 881063"/>
                <a:gd name="T9" fmla="*/ 1685284 h 1247776"/>
                <a:gd name="T10" fmla="*/ 99382 w 881063"/>
                <a:gd name="T11" fmla="*/ 1676980 h 1247776"/>
                <a:gd name="T12" fmla="*/ 87955 w 881063"/>
                <a:gd name="T13" fmla="*/ 1572831 h 1247776"/>
                <a:gd name="T14" fmla="*/ 86224 w 881063"/>
                <a:gd name="T15" fmla="*/ 1608124 h 1247776"/>
                <a:gd name="T16" fmla="*/ 99382 w 881063"/>
                <a:gd name="T17" fmla="*/ 1620580 h 1247776"/>
                <a:gd name="T18" fmla="*/ 944655 w 881063"/>
                <a:gd name="T19" fmla="*/ 1612622 h 1247776"/>
                <a:gd name="T20" fmla="*/ 946386 w 881063"/>
                <a:gd name="T21" fmla="*/ 1576637 h 1247776"/>
                <a:gd name="T22" fmla="*/ 933227 w 881063"/>
                <a:gd name="T23" fmla="*/ 1564527 h 1247776"/>
                <a:gd name="T24" fmla="*/ 85877 w 881063"/>
                <a:gd name="T25" fmla="*/ 1452074 h 1247776"/>
                <a:gd name="T26" fmla="*/ 84493 w 881063"/>
                <a:gd name="T27" fmla="*/ 1488058 h 1247776"/>
                <a:gd name="T28" fmla="*/ 540891 w 881063"/>
                <a:gd name="T29" fmla="*/ 1500168 h 1247776"/>
                <a:gd name="T30" fmla="*/ 548856 w 881063"/>
                <a:gd name="T31" fmla="*/ 1482868 h 1247776"/>
                <a:gd name="T32" fmla="*/ 545739 w 881063"/>
                <a:gd name="T33" fmla="*/ 1448613 h 1247776"/>
                <a:gd name="T34" fmla="*/ 97997 w 881063"/>
                <a:gd name="T35" fmla="*/ 1328202 h 1247776"/>
                <a:gd name="T36" fmla="*/ 84493 w 881063"/>
                <a:gd name="T37" fmla="*/ 1345503 h 1247776"/>
                <a:gd name="T38" fmla="*/ 90378 w 881063"/>
                <a:gd name="T39" fmla="*/ 1379758 h 1247776"/>
                <a:gd name="T40" fmla="*/ 934613 w 881063"/>
                <a:gd name="T41" fmla="*/ 1384602 h 1247776"/>
                <a:gd name="T42" fmla="*/ 948117 w 881063"/>
                <a:gd name="T43" fmla="*/ 1367301 h 1247776"/>
                <a:gd name="T44" fmla="*/ 942230 w 881063"/>
                <a:gd name="T45" fmla="*/ 1333046 h 1247776"/>
                <a:gd name="T46" fmla="*/ 97997 w 881063"/>
                <a:gd name="T47" fmla="*/ 1328202 h 1247776"/>
                <a:gd name="T48" fmla="*/ 87955 w 881063"/>
                <a:gd name="T49" fmla="*/ 1224052 h 1247776"/>
                <a:gd name="T50" fmla="*/ 86224 w 881063"/>
                <a:gd name="T51" fmla="*/ 1259692 h 1247776"/>
                <a:gd name="T52" fmla="*/ 99382 w 881063"/>
                <a:gd name="T53" fmla="*/ 1272149 h 1247776"/>
                <a:gd name="T54" fmla="*/ 944655 w 881063"/>
                <a:gd name="T55" fmla="*/ 1263843 h 1247776"/>
                <a:gd name="T56" fmla="*/ 946386 w 881063"/>
                <a:gd name="T57" fmla="*/ 1227859 h 1247776"/>
                <a:gd name="T58" fmla="*/ 933227 w 881063"/>
                <a:gd name="T59" fmla="*/ 1215402 h 1247776"/>
                <a:gd name="T60" fmla="*/ 87955 w 881063"/>
                <a:gd name="T61" fmla="*/ 1111254 h 1247776"/>
                <a:gd name="T62" fmla="*/ 86224 w 881063"/>
                <a:gd name="T63" fmla="*/ 1146892 h 1247776"/>
                <a:gd name="T64" fmla="*/ 99382 w 881063"/>
                <a:gd name="T65" fmla="*/ 1159349 h 1247776"/>
                <a:gd name="T66" fmla="*/ 944655 w 881063"/>
                <a:gd name="T67" fmla="*/ 1151045 h 1247776"/>
                <a:gd name="T68" fmla="*/ 946386 w 881063"/>
                <a:gd name="T69" fmla="*/ 1115405 h 1247776"/>
                <a:gd name="T70" fmla="*/ 933227 w 881063"/>
                <a:gd name="T71" fmla="*/ 1102949 h 1247776"/>
                <a:gd name="T72" fmla="*/ 90378 w 881063"/>
                <a:gd name="T73" fmla="*/ 1006066 h 1247776"/>
                <a:gd name="T74" fmla="*/ 84493 w 881063"/>
                <a:gd name="T75" fmla="*/ 1040668 h 1247776"/>
                <a:gd name="T76" fmla="*/ 97997 w 881063"/>
                <a:gd name="T77" fmla="*/ 1057622 h 1247776"/>
                <a:gd name="T78" fmla="*/ 942230 w 881063"/>
                <a:gd name="T79" fmla="*/ 1053124 h 1247776"/>
                <a:gd name="T80" fmla="*/ 948117 w 881063"/>
                <a:gd name="T81" fmla="*/ 1018523 h 1247776"/>
                <a:gd name="T82" fmla="*/ 934613 w 881063"/>
                <a:gd name="T83" fmla="*/ 1001569 h 1247776"/>
                <a:gd name="T84" fmla="*/ 94881 w 881063"/>
                <a:gd name="T85" fmla="*/ 889807 h 1247776"/>
                <a:gd name="T86" fmla="*/ 83454 w 881063"/>
                <a:gd name="T87" fmla="*/ 916796 h 1247776"/>
                <a:gd name="T88" fmla="*/ 94881 w 881063"/>
                <a:gd name="T89" fmla="*/ 943786 h 1247776"/>
                <a:gd name="T90" fmla="*/ 937729 w 881063"/>
                <a:gd name="T91" fmla="*/ 943786 h 1247776"/>
                <a:gd name="T92" fmla="*/ 949503 w 881063"/>
                <a:gd name="T93" fmla="*/ 916796 h 1247776"/>
                <a:gd name="T94" fmla="*/ 937729 w 881063"/>
                <a:gd name="T95" fmla="*/ 889807 h 1247776"/>
                <a:gd name="T96" fmla="*/ 96266 w 881063"/>
                <a:gd name="T97" fmla="*/ 776662 h 1247776"/>
                <a:gd name="T98" fmla="*/ 83454 w 881063"/>
                <a:gd name="T99" fmla="*/ 798460 h 1247776"/>
                <a:gd name="T100" fmla="*/ 93149 w 881063"/>
                <a:gd name="T101" fmla="*/ 829947 h 1247776"/>
                <a:gd name="T102" fmla="*/ 936344 w 881063"/>
                <a:gd name="T103" fmla="*/ 831677 h 1247776"/>
                <a:gd name="T104" fmla="*/ 949156 w 881063"/>
                <a:gd name="T105" fmla="*/ 809879 h 1247776"/>
                <a:gd name="T106" fmla="*/ 939460 w 881063"/>
                <a:gd name="T107" fmla="*/ 778047 h 1247776"/>
                <a:gd name="T108" fmla="*/ 86916 w 881063"/>
                <a:gd name="T109" fmla="*/ 659711 h 1247776"/>
                <a:gd name="T110" fmla="*/ 84493 w 881063"/>
                <a:gd name="T111" fmla="*/ 707461 h 1247776"/>
                <a:gd name="T112" fmla="*/ 321002 w 881063"/>
                <a:gd name="T113" fmla="*/ 715764 h 1247776"/>
                <a:gd name="T114" fmla="*/ 324466 w 881063"/>
                <a:gd name="T115" fmla="*/ 676665 h 1247776"/>
                <a:gd name="T116" fmla="*/ 87608 w 881063"/>
                <a:gd name="T117" fmla="*/ 659364 h 1247776"/>
                <a:gd name="T118" fmla="*/ 753161 w 881063"/>
                <a:gd name="T119" fmla="*/ 378059 h 1247776"/>
                <a:gd name="T120" fmla="*/ 1061055 w 881063"/>
                <a:gd name="T121" fmla="*/ 50864 h 1247776"/>
                <a:gd name="T122" fmla="*/ 1091854 w 881063"/>
                <a:gd name="T123" fmla="*/ 0 h 1247776"/>
                <a:gd name="T124" fmla="*/ 308050 w 881063"/>
                <a:gd name="T125" fmla="*/ 0 h 124777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881063" h="1247776">
                  <a:moveTo>
                    <a:pt x="64137" y="1098423"/>
                  </a:moveTo>
                  <a:lnTo>
                    <a:pt x="63004" y="1098649"/>
                  </a:lnTo>
                  <a:lnTo>
                    <a:pt x="62098" y="1099102"/>
                  </a:lnTo>
                  <a:lnTo>
                    <a:pt x="60964" y="1100009"/>
                  </a:lnTo>
                  <a:lnTo>
                    <a:pt x="59151" y="1101369"/>
                  </a:lnTo>
                  <a:lnTo>
                    <a:pt x="57565" y="1103862"/>
                  </a:lnTo>
                  <a:lnTo>
                    <a:pt x="56432" y="1106581"/>
                  </a:lnTo>
                  <a:lnTo>
                    <a:pt x="55299" y="1109754"/>
                  </a:lnTo>
                  <a:lnTo>
                    <a:pt x="54619" y="1113154"/>
                  </a:lnTo>
                  <a:lnTo>
                    <a:pt x="54619" y="1116780"/>
                  </a:lnTo>
                  <a:lnTo>
                    <a:pt x="54619" y="1120633"/>
                  </a:lnTo>
                  <a:lnTo>
                    <a:pt x="55299" y="1124032"/>
                  </a:lnTo>
                  <a:lnTo>
                    <a:pt x="56432" y="1127205"/>
                  </a:lnTo>
                  <a:lnTo>
                    <a:pt x="57565" y="1129925"/>
                  </a:lnTo>
                  <a:lnTo>
                    <a:pt x="59151" y="1132191"/>
                  </a:lnTo>
                  <a:lnTo>
                    <a:pt x="60964" y="1134005"/>
                  </a:lnTo>
                  <a:lnTo>
                    <a:pt x="62098" y="1134458"/>
                  </a:lnTo>
                  <a:lnTo>
                    <a:pt x="63004" y="1134911"/>
                  </a:lnTo>
                  <a:lnTo>
                    <a:pt x="64137" y="1135138"/>
                  </a:lnTo>
                  <a:lnTo>
                    <a:pt x="65044" y="1135591"/>
                  </a:lnTo>
                  <a:lnTo>
                    <a:pt x="610780" y="1135591"/>
                  </a:lnTo>
                  <a:lnTo>
                    <a:pt x="611687" y="1135138"/>
                  </a:lnTo>
                  <a:lnTo>
                    <a:pt x="612820" y="1134911"/>
                  </a:lnTo>
                  <a:lnTo>
                    <a:pt x="613726" y="1134458"/>
                  </a:lnTo>
                  <a:lnTo>
                    <a:pt x="614859" y="1134005"/>
                  </a:lnTo>
                  <a:lnTo>
                    <a:pt x="616672" y="1132191"/>
                  </a:lnTo>
                  <a:lnTo>
                    <a:pt x="618259" y="1129925"/>
                  </a:lnTo>
                  <a:lnTo>
                    <a:pt x="619392" y="1127205"/>
                  </a:lnTo>
                  <a:lnTo>
                    <a:pt x="620525" y="1124032"/>
                  </a:lnTo>
                  <a:lnTo>
                    <a:pt x="621205" y="1120633"/>
                  </a:lnTo>
                  <a:lnTo>
                    <a:pt x="621432" y="1116780"/>
                  </a:lnTo>
                  <a:lnTo>
                    <a:pt x="621205" y="1113154"/>
                  </a:lnTo>
                  <a:lnTo>
                    <a:pt x="620525" y="1109754"/>
                  </a:lnTo>
                  <a:lnTo>
                    <a:pt x="619392" y="1106581"/>
                  </a:lnTo>
                  <a:lnTo>
                    <a:pt x="618259" y="1103862"/>
                  </a:lnTo>
                  <a:lnTo>
                    <a:pt x="616672" y="1101369"/>
                  </a:lnTo>
                  <a:lnTo>
                    <a:pt x="614859" y="1100009"/>
                  </a:lnTo>
                  <a:lnTo>
                    <a:pt x="613726" y="1099102"/>
                  </a:lnTo>
                  <a:lnTo>
                    <a:pt x="612820" y="1098649"/>
                  </a:lnTo>
                  <a:lnTo>
                    <a:pt x="611687" y="1098423"/>
                  </a:lnTo>
                  <a:lnTo>
                    <a:pt x="610780" y="1098423"/>
                  </a:lnTo>
                  <a:lnTo>
                    <a:pt x="65044" y="1098423"/>
                  </a:lnTo>
                  <a:lnTo>
                    <a:pt x="64137" y="1098423"/>
                  </a:lnTo>
                  <a:close/>
                  <a:moveTo>
                    <a:pt x="64137" y="1024766"/>
                  </a:moveTo>
                  <a:lnTo>
                    <a:pt x="63004" y="1024992"/>
                  </a:lnTo>
                  <a:lnTo>
                    <a:pt x="62098" y="1025446"/>
                  </a:lnTo>
                  <a:lnTo>
                    <a:pt x="60964" y="1026125"/>
                  </a:lnTo>
                  <a:lnTo>
                    <a:pt x="59151" y="1027712"/>
                  </a:lnTo>
                  <a:lnTo>
                    <a:pt x="57565" y="1030205"/>
                  </a:lnTo>
                  <a:lnTo>
                    <a:pt x="56432" y="1032698"/>
                  </a:lnTo>
                  <a:lnTo>
                    <a:pt x="55299" y="1035644"/>
                  </a:lnTo>
                  <a:lnTo>
                    <a:pt x="54619" y="1039270"/>
                  </a:lnTo>
                  <a:lnTo>
                    <a:pt x="54619" y="1043123"/>
                  </a:lnTo>
                  <a:lnTo>
                    <a:pt x="54619" y="1046749"/>
                  </a:lnTo>
                  <a:lnTo>
                    <a:pt x="55299" y="1050376"/>
                  </a:lnTo>
                  <a:lnTo>
                    <a:pt x="56432" y="1053322"/>
                  </a:lnTo>
                  <a:lnTo>
                    <a:pt x="57565" y="1056268"/>
                  </a:lnTo>
                  <a:lnTo>
                    <a:pt x="59151" y="1058535"/>
                  </a:lnTo>
                  <a:lnTo>
                    <a:pt x="60964" y="1060121"/>
                  </a:lnTo>
                  <a:lnTo>
                    <a:pt x="62098" y="1060801"/>
                  </a:lnTo>
                  <a:lnTo>
                    <a:pt x="63004" y="1061028"/>
                  </a:lnTo>
                  <a:lnTo>
                    <a:pt x="64137" y="1061481"/>
                  </a:lnTo>
                  <a:lnTo>
                    <a:pt x="65044" y="1061481"/>
                  </a:lnTo>
                  <a:lnTo>
                    <a:pt x="610780" y="1061481"/>
                  </a:lnTo>
                  <a:lnTo>
                    <a:pt x="611687" y="1061481"/>
                  </a:lnTo>
                  <a:lnTo>
                    <a:pt x="612820" y="1061028"/>
                  </a:lnTo>
                  <a:lnTo>
                    <a:pt x="613726" y="1060801"/>
                  </a:lnTo>
                  <a:lnTo>
                    <a:pt x="614859" y="1060121"/>
                  </a:lnTo>
                  <a:lnTo>
                    <a:pt x="616672" y="1058535"/>
                  </a:lnTo>
                  <a:lnTo>
                    <a:pt x="618259" y="1056268"/>
                  </a:lnTo>
                  <a:lnTo>
                    <a:pt x="619392" y="1053322"/>
                  </a:lnTo>
                  <a:lnTo>
                    <a:pt x="620525" y="1050376"/>
                  </a:lnTo>
                  <a:lnTo>
                    <a:pt x="621205" y="1046749"/>
                  </a:lnTo>
                  <a:lnTo>
                    <a:pt x="621432" y="1043123"/>
                  </a:lnTo>
                  <a:lnTo>
                    <a:pt x="621205" y="1039270"/>
                  </a:lnTo>
                  <a:lnTo>
                    <a:pt x="620525" y="1035644"/>
                  </a:lnTo>
                  <a:lnTo>
                    <a:pt x="619392" y="1032698"/>
                  </a:lnTo>
                  <a:lnTo>
                    <a:pt x="618259" y="1030205"/>
                  </a:lnTo>
                  <a:lnTo>
                    <a:pt x="616672" y="1027712"/>
                  </a:lnTo>
                  <a:lnTo>
                    <a:pt x="614859" y="1026125"/>
                  </a:lnTo>
                  <a:lnTo>
                    <a:pt x="613726" y="1025446"/>
                  </a:lnTo>
                  <a:lnTo>
                    <a:pt x="612820" y="1024992"/>
                  </a:lnTo>
                  <a:lnTo>
                    <a:pt x="611687" y="1024766"/>
                  </a:lnTo>
                  <a:lnTo>
                    <a:pt x="610780" y="1024766"/>
                  </a:lnTo>
                  <a:lnTo>
                    <a:pt x="65044" y="1024766"/>
                  </a:lnTo>
                  <a:lnTo>
                    <a:pt x="64137" y="1024766"/>
                  </a:lnTo>
                  <a:close/>
                  <a:moveTo>
                    <a:pt x="59831" y="945669"/>
                  </a:moveTo>
                  <a:lnTo>
                    <a:pt x="59151" y="946349"/>
                  </a:lnTo>
                  <a:lnTo>
                    <a:pt x="58018" y="947256"/>
                  </a:lnTo>
                  <a:lnTo>
                    <a:pt x="57112" y="948842"/>
                  </a:lnTo>
                  <a:lnTo>
                    <a:pt x="56205" y="951109"/>
                  </a:lnTo>
                  <a:lnTo>
                    <a:pt x="55299" y="953828"/>
                  </a:lnTo>
                  <a:lnTo>
                    <a:pt x="54845" y="957001"/>
                  </a:lnTo>
                  <a:lnTo>
                    <a:pt x="54619" y="960627"/>
                  </a:lnTo>
                  <a:lnTo>
                    <a:pt x="54619" y="964254"/>
                  </a:lnTo>
                  <a:lnTo>
                    <a:pt x="54619" y="967880"/>
                  </a:lnTo>
                  <a:lnTo>
                    <a:pt x="54845" y="971279"/>
                  </a:lnTo>
                  <a:lnTo>
                    <a:pt x="55299" y="974679"/>
                  </a:lnTo>
                  <a:lnTo>
                    <a:pt x="56205" y="977172"/>
                  </a:lnTo>
                  <a:lnTo>
                    <a:pt x="57112" y="979438"/>
                  </a:lnTo>
                  <a:lnTo>
                    <a:pt x="58018" y="981251"/>
                  </a:lnTo>
                  <a:lnTo>
                    <a:pt x="59151" y="982385"/>
                  </a:lnTo>
                  <a:lnTo>
                    <a:pt x="59831" y="982611"/>
                  </a:lnTo>
                  <a:lnTo>
                    <a:pt x="60285" y="982611"/>
                  </a:lnTo>
                  <a:lnTo>
                    <a:pt x="354003" y="982611"/>
                  </a:lnTo>
                  <a:lnTo>
                    <a:pt x="354456" y="982611"/>
                  </a:lnTo>
                  <a:lnTo>
                    <a:pt x="355136" y="982385"/>
                  </a:lnTo>
                  <a:lnTo>
                    <a:pt x="356270" y="981251"/>
                  </a:lnTo>
                  <a:lnTo>
                    <a:pt x="357176" y="979438"/>
                  </a:lnTo>
                  <a:lnTo>
                    <a:pt x="358083" y="977172"/>
                  </a:lnTo>
                  <a:lnTo>
                    <a:pt x="358536" y="974679"/>
                  </a:lnTo>
                  <a:lnTo>
                    <a:pt x="359216" y="971279"/>
                  </a:lnTo>
                  <a:lnTo>
                    <a:pt x="359669" y="967880"/>
                  </a:lnTo>
                  <a:lnTo>
                    <a:pt x="359669" y="964254"/>
                  </a:lnTo>
                  <a:lnTo>
                    <a:pt x="359669" y="960627"/>
                  </a:lnTo>
                  <a:lnTo>
                    <a:pt x="359216" y="957001"/>
                  </a:lnTo>
                  <a:lnTo>
                    <a:pt x="358536" y="953828"/>
                  </a:lnTo>
                  <a:lnTo>
                    <a:pt x="358083" y="951109"/>
                  </a:lnTo>
                  <a:lnTo>
                    <a:pt x="357176" y="948842"/>
                  </a:lnTo>
                  <a:lnTo>
                    <a:pt x="356270" y="947256"/>
                  </a:lnTo>
                  <a:lnTo>
                    <a:pt x="355136" y="946349"/>
                  </a:lnTo>
                  <a:lnTo>
                    <a:pt x="354456" y="945669"/>
                  </a:lnTo>
                  <a:lnTo>
                    <a:pt x="354003" y="945669"/>
                  </a:lnTo>
                  <a:lnTo>
                    <a:pt x="60285" y="945669"/>
                  </a:lnTo>
                  <a:lnTo>
                    <a:pt x="59831" y="945669"/>
                  </a:lnTo>
                  <a:close/>
                  <a:moveTo>
                    <a:pt x="64137" y="869973"/>
                  </a:moveTo>
                  <a:lnTo>
                    <a:pt x="63004" y="870426"/>
                  </a:lnTo>
                  <a:lnTo>
                    <a:pt x="62098" y="870879"/>
                  </a:lnTo>
                  <a:lnTo>
                    <a:pt x="60964" y="871559"/>
                  </a:lnTo>
                  <a:lnTo>
                    <a:pt x="59151" y="873146"/>
                  </a:lnTo>
                  <a:lnTo>
                    <a:pt x="57565" y="875412"/>
                  </a:lnTo>
                  <a:lnTo>
                    <a:pt x="56432" y="878132"/>
                  </a:lnTo>
                  <a:lnTo>
                    <a:pt x="55299" y="881305"/>
                  </a:lnTo>
                  <a:lnTo>
                    <a:pt x="54619" y="884931"/>
                  </a:lnTo>
                  <a:lnTo>
                    <a:pt x="54619" y="888330"/>
                  </a:lnTo>
                  <a:lnTo>
                    <a:pt x="54619" y="892183"/>
                  </a:lnTo>
                  <a:lnTo>
                    <a:pt x="55299" y="895583"/>
                  </a:lnTo>
                  <a:lnTo>
                    <a:pt x="56432" y="898982"/>
                  </a:lnTo>
                  <a:lnTo>
                    <a:pt x="57565" y="901475"/>
                  </a:lnTo>
                  <a:lnTo>
                    <a:pt x="59151" y="903742"/>
                  </a:lnTo>
                  <a:lnTo>
                    <a:pt x="60964" y="905555"/>
                  </a:lnTo>
                  <a:lnTo>
                    <a:pt x="62098" y="906008"/>
                  </a:lnTo>
                  <a:lnTo>
                    <a:pt x="63004" y="906688"/>
                  </a:lnTo>
                  <a:lnTo>
                    <a:pt x="64137" y="906915"/>
                  </a:lnTo>
                  <a:lnTo>
                    <a:pt x="65044" y="906915"/>
                  </a:lnTo>
                  <a:lnTo>
                    <a:pt x="610780" y="906915"/>
                  </a:lnTo>
                  <a:lnTo>
                    <a:pt x="611687" y="906915"/>
                  </a:lnTo>
                  <a:lnTo>
                    <a:pt x="612820" y="906688"/>
                  </a:lnTo>
                  <a:lnTo>
                    <a:pt x="613726" y="906008"/>
                  </a:lnTo>
                  <a:lnTo>
                    <a:pt x="614859" y="905555"/>
                  </a:lnTo>
                  <a:lnTo>
                    <a:pt x="616672" y="903742"/>
                  </a:lnTo>
                  <a:lnTo>
                    <a:pt x="618259" y="901475"/>
                  </a:lnTo>
                  <a:lnTo>
                    <a:pt x="619392" y="898982"/>
                  </a:lnTo>
                  <a:lnTo>
                    <a:pt x="620525" y="895583"/>
                  </a:lnTo>
                  <a:lnTo>
                    <a:pt x="621205" y="892183"/>
                  </a:lnTo>
                  <a:lnTo>
                    <a:pt x="621432" y="888330"/>
                  </a:lnTo>
                  <a:lnTo>
                    <a:pt x="621205" y="884931"/>
                  </a:lnTo>
                  <a:lnTo>
                    <a:pt x="620525" y="881305"/>
                  </a:lnTo>
                  <a:lnTo>
                    <a:pt x="619392" y="878132"/>
                  </a:lnTo>
                  <a:lnTo>
                    <a:pt x="618259" y="875412"/>
                  </a:lnTo>
                  <a:lnTo>
                    <a:pt x="616672" y="873146"/>
                  </a:lnTo>
                  <a:lnTo>
                    <a:pt x="614859" y="871559"/>
                  </a:lnTo>
                  <a:lnTo>
                    <a:pt x="613726" y="870879"/>
                  </a:lnTo>
                  <a:lnTo>
                    <a:pt x="612820" y="870426"/>
                  </a:lnTo>
                  <a:lnTo>
                    <a:pt x="611687" y="869973"/>
                  </a:lnTo>
                  <a:lnTo>
                    <a:pt x="610780" y="869973"/>
                  </a:lnTo>
                  <a:lnTo>
                    <a:pt x="65044" y="869973"/>
                  </a:lnTo>
                  <a:lnTo>
                    <a:pt x="64137" y="869973"/>
                  </a:lnTo>
                  <a:close/>
                  <a:moveTo>
                    <a:pt x="65044" y="796089"/>
                  </a:moveTo>
                  <a:lnTo>
                    <a:pt x="64137" y="796316"/>
                  </a:lnTo>
                  <a:lnTo>
                    <a:pt x="63004" y="796543"/>
                  </a:lnTo>
                  <a:lnTo>
                    <a:pt x="62098" y="797222"/>
                  </a:lnTo>
                  <a:lnTo>
                    <a:pt x="60964" y="797676"/>
                  </a:lnTo>
                  <a:lnTo>
                    <a:pt x="59151" y="799489"/>
                  </a:lnTo>
                  <a:lnTo>
                    <a:pt x="57565" y="801755"/>
                  </a:lnTo>
                  <a:lnTo>
                    <a:pt x="56432" y="804248"/>
                  </a:lnTo>
                  <a:lnTo>
                    <a:pt x="55299" y="807648"/>
                  </a:lnTo>
                  <a:lnTo>
                    <a:pt x="54619" y="811047"/>
                  </a:lnTo>
                  <a:lnTo>
                    <a:pt x="54619" y="814674"/>
                  </a:lnTo>
                  <a:lnTo>
                    <a:pt x="54619" y="818300"/>
                  </a:lnTo>
                  <a:lnTo>
                    <a:pt x="55299" y="821926"/>
                  </a:lnTo>
                  <a:lnTo>
                    <a:pt x="56432" y="825099"/>
                  </a:lnTo>
                  <a:lnTo>
                    <a:pt x="57565" y="827818"/>
                  </a:lnTo>
                  <a:lnTo>
                    <a:pt x="59151" y="829858"/>
                  </a:lnTo>
                  <a:lnTo>
                    <a:pt x="60964" y="831671"/>
                  </a:lnTo>
                  <a:lnTo>
                    <a:pt x="62098" y="832125"/>
                  </a:lnTo>
                  <a:lnTo>
                    <a:pt x="63004" y="832578"/>
                  </a:lnTo>
                  <a:lnTo>
                    <a:pt x="64137" y="833031"/>
                  </a:lnTo>
                  <a:lnTo>
                    <a:pt x="65044" y="833258"/>
                  </a:lnTo>
                  <a:lnTo>
                    <a:pt x="610780" y="833258"/>
                  </a:lnTo>
                  <a:lnTo>
                    <a:pt x="611687" y="833031"/>
                  </a:lnTo>
                  <a:lnTo>
                    <a:pt x="612820" y="832578"/>
                  </a:lnTo>
                  <a:lnTo>
                    <a:pt x="613726" y="832125"/>
                  </a:lnTo>
                  <a:lnTo>
                    <a:pt x="614859" y="831671"/>
                  </a:lnTo>
                  <a:lnTo>
                    <a:pt x="616672" y="829858"/>
                  </a:lnTo>
                  <a:lnTo>
                    <a:pt x="618259" y="827818"/>
                  </a:lnTo>
                  <a:lnTo>
                    <a:pt x="619392" y="825099"/>
                  </a:lnTo>
                  <a:lnTo>
                    <a:pt x="620525" y="821926"/>
                  </a:lnTo>
                  <a:lnTo>
                    <a:pt x="621205" y="818300"/>
                  </a:lnTo>
                  <a:lnTo>
                    <a:pt x="621432" y="814674"/>
                  </a:lnTo>
                  <a:lnTo>
                    <a:pt x="621205" y="811047"/>
                  </a:lnTo>
                  <a:lnTo>
                    <a:pt x="620525" y="807648"/>
                  </a:lnTo>
                  <a:lnTo>
                    <a:pt x="619392" y="804248"/>
                  </a:lnTo>
                  <a:lnTo>
                    <a:pt x="618259" y="801755"/>
                  </a:lnTo>
                  <a:lnTo>
                    <a:pt x="616672" y="799489"/>
                  </a:lnTo>
                  <a:lnTo>
                    <a:pt x="614859" y="797676"/>
                  </a:lnTo>
                  <a:lnTo>
                    <a:pt x="613726" y="797222"/>
                  </a:lnTo>
                  <a:lnTo>
                    <a:pt x="612820" y="796543"/>
                  </a:lnTo>
                  <a:lnTo>
                    <a:pt x="611687" y="796316"/>
                  </a:lnTo>
                  <a:lnTo>
                    <a:pt x="610780" y="796089"/>
                  </a:lnTo>
                  <a:lnTo>
                    <a:pt x="65044" y="796089"/>
                  </a:lnTo>
                  <a:close/>
                  <a:moveTo>
                    <a:pt x="64137" y="722432"/>
                  </a:moveTo>
                  <a:lnTo>
                    <a:pt x="63004" y="722659"/>
                  </a:lnTo>
                  <a:lnTo>
                    <a:pt x="62098" y="723339"/>
                  </a:lnTo>
                  <a:lnTo>
                    <a:pt x="60964" y="724019"/>
                  </a:lnTo>
                  <a:lnTo>
                    <a:pt x="59151" y="725605"/>
                  </a:lnTo>
                  <a:lnTo>
                    <a:pt x="57565" y="727872"/>
                  </a:lnTo>
                  <a:lnTo>
                    <a:pt x="56432" y="730591"/>
                  </a:lnTo>
                  <a:lnTo>
                    <a:pt x="55299" y="733764"/>
                  </a:lnTo>
                  <a:lnTo>
                    <a:pt x="54619" y="736937"/>
                  </a:lnTo>
                  <a:lnTo>
                    <a:pt x="54619" y="740790"/>
                  </a:lnTo>
                  <a:lnTo>
                    <a:pt x="54619" y="744416"/>
                  </a:lnTo>
                  <a:lnTo>
                    <a:pt x="55299" y="748042"/>
                  </a:lnTo>
                  <a:lnTo>
                    <a:pt x="56432" y="751215"/>
                  </a:lnTo>
                  <a:lnTo>
                    <a:pt x="57565" y="753935"/>
                  </a:lnTo>
                  <a:lnTo>
                    <a:pt x="59151" y="756201"/>
                  </a:lnTo>
                  <a:lnTo>
                    <a:pt x="60964" y="757788"/>
                  </a:lnTo>
                  <a:lnTo>
                    <a:pt x="62098" y="758468"/>
                  </a:lnTo>
                  <a:lnTo>
                    <a:pt x="63004" y="758921"/>
                  </a:lnTo>
                  <a:lnTo>
                    <a:pt x="64137" y="759374"/>
                  </a:lnTo>
                  <a:lnTo>
                    <a:pt x="65044" y="759374"/>
                  </a:lnTo>
                  <a:lnTo>
                    <a:pt x="610780" y="759374"/>
                  </a:lnTo>
                  <a:lnTo>
                    <a:pt x="611687" y="759374"/>
                  </a:lnTo>
                  <a:lnTo>
                    <a:pt x="612820" y="758921"/>
                  </a:lnTo>
                  <a:lnTo>
                    <a:pt x="613726" y="758468"/>
                  </a:lnTo>
                  <a:lnTo>
                    <a:pt x="614859" y="757788"/>
                  </a:lnTo>
                  <a:lnTo>
                    <a:pt x="616672" y="756201"/>
                  </a:lnTo>
                  <a:lnTo>
                    <a:pt x="618259" y="753935"/>
                  </a:lnTo>
                  <a:lnTo>
                    <a:pt x="619392" y="751215"/>
                  </a:lnTo>
                  <a:lnTo>
                    <a:pt x="620525" y="748042"/>
                  </a:lnTo>
                  <a:lnTo>
                    <a:pt x="621205" y="744416"/>
                  </a:lnTo>
                  <a:lnTo>
                    <a:pt x="621432" y="740790"/>
                  </a:lnTo>
                  <a:lnTo>
                    <a:pt x="621205" y="736937"/>
                  </a:lnTo>
                  <a:lnTo>
                    <a:pt x="620525" y="733764"/>
                  </a:lnTo>
                  <a:lnTo>
                    <a:pt x="619392" y="730591"/>
                  </a:lnTo>
                  <a:lnTo>
                    <a:pt x="618259" y="727872"/>
                  </a:lnTo>
                  <a:lnTo>
                    <a:pt x="616672" y="725605"/>
                  </a:lnTo>
                  <a:lnTo>
                    <a:pt x="614859" y="724019"/>
                  </a:lnTo>
                  <a:lnTo>
                    <a:pt x="613726" y="723339"/>
                  </a:lnTo>
                  <a:lnTo>
                    <a:pt x="612820" y="722659"/>
                  </a:lnTo>
                  <a:lnTo>
                    <a:pt x="611687" y="722432"/>
                  </a:lnTo>
                  <a:lnTo>
                    <a:pt x="610780" y="722432"/>
                  </a:lnTo>
                  <a:lnTo>
                    <a:pt x="65044" y="722432"/>
                  </a:lnTo>
                  <a:lnTo>
                    <a:pt x="64137" y="722432"/>
                  </a:lnTo>
                  <a:close/>
                  <a:moveTo>
                    <a:pt x="64137" y="656028"/>
                  </a:moveTo>
                  <a:lnTo>
                    <a:pt x="63004" y="656254"/>
                  </a:lnTo>
                  <a:lnTo>
                    <a:pt x="62098" y="656708"/>
                  </a:lnTo>
                  <a:lnTo>
                    <a:pt x="60964" y="657614"/>
                  </a:lnTo>
                  <a:lnTo>
                    <a:pt x="59151" y="658974"/>
                  </a:lnTo>
                  <a:lnTo>
                    <a:pt x="57565" y="661240"/>
                  </a:lnTo>
                  <a:lnTo>
                    <a:pt x="56432" y="664187"/>
                  </a:lnTo>
                  <a:lnTo>
                    <a:pt x="55299" y="667133"/>
                  </a:lnTo>
                  <a:lnTo>
                    <a:pt x="54619" y="670533"/>
                  </a:lnTo>
                  <a:lnTo>
                    <a:pt x="54619" y="674385"/>
                  </a:lnTo>
                  <a:lnTo>
                    <a:pt x="54619" y="678012"/>
                  </a:lnTo>
                  <a:lnTo>
                    <a:pt x="55299" y="681638"/>
                  </a:lnTo>
                  <a:lnTo>
                    <a:pt x="56432" y="684584"/>
                  </a:lnTo>
                  <a:lnTo>
                    <a:pt x="57565" y="687530"/>
                  </a:lnTo>
                  <a:lnTo>
                    <a:pt x="59151" y="689797"/>
                  </a:lnTo>
                  <a:lnTo>
                    <a:pt x="60964" y="691157"/>
                  </a:lnTo>
                  <a:lnTo>
                    <a:pt x="62098" y="692063"/>
                  </a:lnTo>
                  <a:lnTo>
                    <a:pt x="63004" y="692516"/>
                  </a:lnTo>
                  <a:lnTo>
                    <a:pt x="64137" y="692743"/>
                  </a:lnTo>
                  <a:lnTo>
                    <a:pt x="65044" y="692743"/>
                  </a:lnTo>
                  <a:lnTo>
                    <a:pt x="610780" y="692743"/>
                  </a:lnTo>
                  <a:lnTo>
                    <a:pt x="611687" y="692743"/>
                  </a:lnTo>
                  <a:lnTo>
                    <a:pt x="612820" y="692516"/>
                  </a:lnTo>
                  <a:lnTo>
                    <a:pt x="613726" y="692063"/>
                  </a:lnTo>
                  <a:lnTo>
                    <a:pt x="614859" y="691157"/>
                  </a:lnTo>
                  <a:lnTo>
                    <a:pt x="616672" y="689797"/>
                  </a:lnTo>
                  <a:lnTo>
                    <a:pt x="618259" y="687530"/>
                  </a:lnTo>
                  <a:lnTo>
                    <a:pt x="619392" y="684584"/>
                  </a:lnTo>
                  <a:lnTo>
                    <a:pt x="620525" y="681638"/>
                  </a:lnTo>
                  <a:lnTo>
                    <a:pt x="621205" y="678012"/>
                  </a:lnTo>
                  <a:lnTo>
                    <a:pt x="621432" y="674385"/>
                  </a:lnTo>
                  <a:lnTo>
                    <a:pt x="621205" y="670533"/>
                  </a:lnTo>
                  <a:lnTo>
                    <a:pt x="620525" y="667133"/>
                  </a:lnTo>
                  <a:lnTo>
                    <a:pt x="619392" y="664187"/>
                  </a:lnTo>
                  <a:lnTo>
                    <a:pt x="618259" y="661240"/>
                  </a:lnTo>
                  <a:lnTo>
                    <a:pt x="616672" y="658974"/>
                  </a:lnTo>
                  <a:lnTo>
                    <a:pt x="614859" y="657614"/>
                  </a:lnTo>
                  <a:lnTo>
                    <a:pt x="613726" y="656708"/>
                  </a:lnTo>
                  <a:lnTo>
                    <a:pt x="612820" y="656254"/>
                  </a:lnTo>
                  <a:lnTo>
                    <a:pt x="611687" y="656028"/>
                  </a:lnTo>
                  <a:lnTo>
                    <a:pt x="610780" y="656028"/>
                  </a:lnTo>
                  <a:lnTo>
                    <a:pt x="65044" y="656028"/>
                  </a:lnTo>
                  <a:lnTo>
                    <a:pt x="64137" y="656028"/>
                  </a:lnTo>
                  <a:close/>
                  <a:moveTo>
                    <a:pt x="65044" y="582144"/>
                  </a:moveTo>
                  <a:lnTo>
                    <a:pt x="64137" y="582371"/>
                  </a:lnTo>
                  <a:lnTo>
                    <a:pt x="63004" y="582598"/>
                  </a:lnTo>
                  <a:lnTo>
                    <a:pt x="62098" y="582824"/>
                  </a:lnTo>
                  <a:lnTo>
                    <a:pt x="60964" y="583504"/>
                  </a:lnTo>
                  <a:lnTo>
                    <a:pt x="59151" y="585091"/>
                  </a:lnTo>
                  <a:lnTo>
                    <a:pt x="57565" y="587357"/>
                  </a:lnTo>
                  <a:lnTo>
                    <a:pt x="56432" y="590303"/>
                  </a:lnTo>
                  <a:lnTo>
                    <a:pt x="55299" y="593249"/>
                  </a:lnTo>
                  <a:lnTo>
                    <a:pt x="54619" y="596876"/>
                  </a:lnTo>
                  <a:lnTo>
                    <a:pt x="54619" y="600502"/>
                  </a:lnTo>
                  <a:lnTo>
                    <a:pt x="54619" y="604355"/>
                  </a:lnTo>
                  <a:lnTo>
                    <a:pt x="55299" y="607528"/>
                  </a:lnTo>
                  <a:lnTo>
                    <a:pt x="56432" y="610927"/>
                  </a:lnTo>
                  <a:lnTo>
                    <a:pt x="57565" y="613420"/>
                  </a:lnTo>
                  <a:lnTo>
                    <a:pt x="59151" y="615913"/>
                  </a:lnTo>
                  <a:lnTo>
                    <a:pt x="60964" y="617500"/>
                  </a:lnTo>
                  <a:lnTo>
                    <a:pt x="62098" y="618180"/>
                  </a:lnTo>
                  <a:lnTo>
                    <a:pt x="63004" y="618633"/>
                  </a:lnTo>
                  <a:lnTo>
                    <a:pt x="64137" y="618859"/>
                  </a:lnTo>
                  <a:lnTo>
                    <a:pt x="65044" y="619086"/>
                  </a:lnTo>
                  <a:lnTo>
                    <a:pt x="610780" y="619086"/>
                  </a:lnTo>
                  <a:lnTo>
                    <a:pt x="611687" y="618859"/>
                  </a:lnTo>
                  <a:lnTo>
                    <a:pt x="612820" y="618633"/>
                  </a:lnTo>
                  <a:lnTo>
                    <a:pt x="613726" y="618180"/>
                  </a:lnTo>
                  <a:lnTo>
                    <a:pt x="614859" y="617500"/>
                  </a:lnTo>
                  <a:lnTo>
                    <a:pt x="616672" y="615913"/>
                  </a:lnTo>
                  <a:lnTo>
                    <a:pt x="618259" y="613420"/>
                  </a:lnTo>
                  <a:lnTo>
                    <a:pt x="619392" y="610927"/>
                  </a:lnTo>
                  <a:lnTo>
                    <a:pt x="620525" y="607528"/>
                  </a:lnTo>
                  <a:lnTo>
                    <a:pt x="621205" y="604355"/>
                  </a:lnTo>
                  <a:lnTo>
                    <a:pt x="621432" y="600502"/>
                  </a:lnTo>
                  <a:lnTo>
                    <a:pt x="621205" y="596876"/>
                  </a:lnTo>
                  <a:lnTo>
                    <a:pt x="620525" y="593249"/>
                  </a:lnTo>
                  <a:lnTo>
                    <a:pt x="619392" y="590303"/>
                  </a:lnTo>
                  <a:lnTo>
                    <a:pt x="618259" y="587357"/>
                  </a:lnTo>
                  <a:lnTo>
                    <a:pt x="616672" y="585091"/>
                  </a:lnTo>
                  <a:lnTo>
                    <a:pt x="614859" y="583504"/>
                  </a:lnTo>
                  <a:lnTo>
                    <a:pt x="613726" y="582824"/>
                  </a:lnTo>
                  <a:lnTo>
                    <a:pt x="612820" y="582598"/>
                  </a:lnTo>
                  <a:lnTo>
                    <a:pt x="611687" y="582371"/>
                  </a:lnTo>
                  <a:lnTo>
                    <a:pt x="610780" y="582144"/>
                  </a:lnTo>
                  <a:lnTo>
                    <a:pt x="65044" y="582144"/>
                  </a:lnTo>
                  <a:close/>
                  <a:moveTo>
                    <a:pt x="65044" y="508034"/>
                  </a:moveTo>
                  <a:lnTo>
                    <a:pt x="64137" y="508487"/>
                  </a:lnTo>
                  <a:lnTo>
                    <a:pt x="63004" y="508714"/>
                  </a:lnTo>
                  <a:lnTo>
                    <a:pt x="62098" y="509167"/>
                  </a:lnTo>
                  <a:lnTo>
                    <a:pt x="60964" y="509621"/>
                  </a:lnTo>
                  <a:lnTo>
                    <a:pt x="59151" y="511434"/>
                  </a:lnTo>
                  <a:lnTo>
                    <a:pt x="57565" y="513700"/>
                  </a:lnTo>
                  <a:lnTo>
                    <a:pt x="56432" y="516420"/>
                  </a:lnTo>
                  <a:lnTo>
                    <a:pt x="55299" y="519593"/>
                  </a:lnTo>
                  <a:lnTo>
                    <a:pt x="54619" y="522992"/>
                  </a:lnTo>
                  <a:lnTo>
                    <a:pt x="54619" y="526845"/>
                  </a:lnTo>
                  <a:lnTo>
                    <a:pt x="54619" y="530471"/>
                  </a:lnTo>
                  <a:lnTo>
                    <a:pt x="55299" y="533871"/>
                  </a:lnTo>
                  <a:lnTo>
                    <a:pt x="56432" y="537044"/>
                  </a:lnTo>
                  <a:lnTo>
                    <a:pt x="57565" y="539763"/>
                  </a:lnTo>
                  <a:lnTo>
                    <a:pt x="59151" y="542256"/>
                  </a:lnTo>
                  <a:lnTo>
                    <a:pt x="60964" y="543616"/>
                  </a:lnTo>
                  <a:lnTo>
                    <a:pt x="62098" y="544523"/>
                  </a:lnTo>
                  <a:lnTo>
                    <a:pt x="63004" y="544749"/>
                  </a:lnTo>
                  <a:lnTo>
                    <a:pt x="64137" y="545203"/>
                  </a:lnTo>
                  <a:lnTo>
                    <a:pt x="65044" y="545203"/>
                  </a:lnTo>
                  <a:lnTo>
                    <a:pt x="610780" y="545203"/>
                  </a:lnTo>
                  <a:lnTo>
                    <a:pt x="611687" y="545203"/>
                  </a:lnTo>
                  <a:lnTo>
                    <a:pt x="612820" y="544749"/>
                  </a:lnTo>
                  <a:lnTo>
                    <a:pt x="613726" y="544523"/>
                  </a:lnTo>
                  <a:lnTo>
                    <a:pt x="614859" y="543616"/>
                  </a:lnTo>
                  <a:lnTo>
                    <a:pt x="616672" y="542256"/>
                  </a:lnTo>
                  <a:lnTo>
                    <a:pt x="618259" y="539763"/>
                  </a:lnTo>
                  <a:lnTo>
                    <a:pt x="619392" y="537044"/>
                  </a:lnTo>
                  <a:lnTo>
                    <a:pt x="620525" y="533871"/>
                  </a:lnTo>
                  <a:lnTo>
                    <a:pt x="621205" y="530471"/>
                  </a:lnTo>
                  <a:lnTo>
                    <a:pt x="621432" y="526845"/>
                  </a:lnTo>
                  <a:lnTo>
                    <a:pt x="621205" y="522992"/>
                  </a:lnTo>
                  <a:lnTo>
                    <a:pt x="620525" y="519593"/>
                  </a:lnTo>
                  <a:lnTo>
                    <a:pt x="619392" y="516420"/>
                  </a:lnTo>
                  <a:lnTo>
                    <a:pt x="618259" y="513700"/>
                  </a:lnTo>
                  <a:lnTo>
                    <a:pt x="616672" y="511434"/>
                  </a:lnTo>
                  <a:lnTo>
                    <a:pt x="614859" y="509621"/>
                  </a:lnTo>
                  <a:lnTo>
                    <a:pt x="613726" y="509167"/>
                  </a:lnTo>
                  <a:lnTo>
                    <a:pt x="612820" y="508714"/>
                  </a:lnTo>
                  <a:lnTo>
                    <a:pt x="611687" y="508487"/>
                  </a:lnTo>
                  <a:lnTo>
                    <a:pt x="610780" y="508034"/>
                  </a:lnTo>
                  <a:lnTo>
                    <a:pt x="65044" y="508034"/>
                  </a:lnTo>
                  <a:close/>
                  <a:moveTo>
                    <a:pt x="57112" y="431884"/>
                  </a:moveTo>
                  <a:lnTo>
                    <a:pt x="56885" y="432111"/>
                  </a:lnTo>
                  <a:lnTo>
                    <a:pt x="56432" y="433244"/>
                  </a:lnTo>
                  <a:lnTo>
                    <a:pt x="55978" y="435057"/>
                  </a:lnTo>
                  <a:lnTo>
                    <a:pt x="55299" y="437323"/>
                  </a:lnTo>
                  <a:lnTo>
                    <a:pt x="54845" y="443216"/>
                  </a:lnTo>
                  <a:lnTo>
                    <a:pt x="54619" y="450242"/>
                  </a:lnTo>
                  <a:lnTo>
                    <a:pt x="54845" y="457494"/>
                  </a:lnTo>
                  <a:lnTo>
                    <a:pt x="55299" y="463387"/>
                  </a:lnTo>
                  <a:lnTo>
                    <a:pt x="55978" y="465653"/>
                  </a:lnTo>
                  <a:lnTo>
                    <a:pt x="56432" y="467240"/>
                  </a:lnTo>
                  <a:lnTo>
                    <a:pt x="56885" y="468146"/>
                  </a:lnTo>
                  <a:lnTo>
                    <a:pt x="57112" y="468826"/>
                  </a:lnTo>
                  <a:lnTo>
                    <a:pt x="57338" y="468826"/>
                  </a:lnTo>
                  <a:lnTo>
                    <a:pt x="209637" y="468826"/>
                  </a:lnTo>
                  <a:lnTo>
                    <a:pt x="210090" y="468826"/>
                  </a:lnTo>
                  <a:lnTo>
                    <a:pt x="210317" y="468146"/>
                  </a:lnTo>
                  <a:lnTo>
                    <a:pt x="210770" y="467240"/>
                  </a:lnTo>
                  <a:lnTo>
                    <a:pt x="211450" y="465653"/>
                  </a:lnTo>
                  <a:lnTo>
                    <a:pt x="211677" y="463387"/>
                  </a:lnTo>
                  <a:lnTo>
                    <a:pt x="212357" y="457494"/>
                  </a:lnTo>
                  <a:lnTo>
                    <a:pt x="212583" y="450242"/>
                  </a:lnTo>
                  <a:lnTo>
                    <a:pt x="212357" y="443216"/>
                  </a:lnTo>
                  <a:lnTo>
                    <a:pt x="211677" y="437323"/>
                  </a:lnTo>
                  <a:lnTo>
                    <a:pt x="211450" y="435057"/>
                  </a:lnTo>
                  <a:lnTo>
                    <a:pt x="210770" y="433244"/>
                  </a:lnTo>
                  <a:lnTo>
                    <a:pt x="210317" y="432111"/>
                  </a:lnTo>
                  <a:lnTo>
                    <a:pt x="210090" y="431884"/>
                  </a:lnTo>
                  <a:lnTo>
                    <a:pt x="209637" y="431884"/>
                  </a:lnTo>
                  <a:lnTo>
                    <a:pt x="57338" y="431884"/>
                  </a:lnTo>
                  <a:lnTo>
                    <a:pt x="57112" y="431884"/>
                  </a:lnTo>
                  <a:close/>
                  <a:moveTo>
                    <a:pt x="492930" y="247629"/>
                  </a:moveTo>
                  <a:lnTo>
                    <a:pt x="492703" y="409447"/>
                  </a:lnTo>
                  <a:lnTo>
                    <a:pt x="573612" y="409447"/>
                  </a:lnTo>
                  <a:lnTo>
                    <a:pt x="654520" y="409221"/>
                  </a:lnTo>
                  <a:lnTo>
                    <a:pt x="573612" y="328311"/>
                  </a:lnTo>
                  <a:lnTo>
                    <a:pt x="492930" y="247629"/>
                  </a:lnTo>
                  <a:close/>
                  <a:moveTo>
                    <a:pt x="0" y="214313"/>
                  </a:moveTo>
                  <a:lnTo>
                    <a:pt x="513101" y="214313"/>
                  </a:lnTo>
                  <a:lnTo>
                    <a:pt x="679450" y="380891"/>
                  </a:lnTo>
                  <a:lnTo>
                    <a:pt x="679450" y="1247776"/>
                  </a:lnTo>
                  <a:lnTo>
                    <a:pt x="0" y="1247776"/>
                  </a:lnTo>
                  <a:lnTo>
                    <a:pt x="0" y="214313"/>
                  </a:lnTo>
                  <a:close/>
                  <a:moveTo>
                    <a:pt x="694441" y="33316"/>
                  </a:moveTo>
                  <a:lnTo>
                    <a:pt x="693988" y="195134"/>
                  </a:lnTo>
                  <a:lnTo>
                    <a:pt x="775069" y="195134"/>
                  </a:lnTo>
                  <a:lnTo>
                    <a:pt x="855924" y="195134"/>
                  </a:lnTo>
                  <a:lnTo>
                    <a:pt x="775069" y="114452"/>
                  </a:lnTo>
                  <a:lnTo>
                    <a:pt x="694441" y="33316"/>
                  </a:lnTo>
                  <a:close/>
                  <a:moveTo>
                    <a:pt x="201613" y="0"/>
                  </a:moveTo>
                  <a:lnTo>
                    <a:pt x="714598" y="0"/>
                  </a:lnTo>
                  <a:lnTo>
                    <a:pt x="881063" y="166805"/>
                  </a:lnTo>
                  <a:lnTo>
                    <a:pt x="881063" y="1033463"/>
                  </a:lnTo>
                  <a:lnTo>
                    <a:pt x="739738" y="1033463"/>
                  </a:lnTo>
                  <a:lnTo>
                    <a:pt x="739738" y="337235"/>
                  </a:lnTo>
                  <a:lnTo>
                    <a:pt x="573272" y="170657"/>
                  </a:lnTo>
                  <a:lnTo>
                    <a:pt x="201613" y="170657"/>
                  </a:lnTo>
                  <a:lnTo>
                    <a:pt x="2016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  <p:custDataLst>
      <p:tags r:id="rId22"/>
    </p:custDataLst>
  </p:cSld>
  <p:clrMapOvr>
    <a:masterClrMapping/>
  </p:clrMapOvr>
  <p:transition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out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" y="128905"/>
            <a:ext cx="12057380" cy="6643370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355215" y="607126"/>
            <a:ext cx="7768590" cy="584775"/>
          </a:xfrm>
          <a:prstGeom prst="rect">
            <a:avLst/>
          </a:prstGeom>
        </p:spPr>
        <p:txBody>
          <a:bodyPr wrap="square">
            <a:normAutofit/>
          </a:bodyPr>
          <a:p>
            <a:pPr algn="ctr"/>
            <a:r>
              <a:rPr lang="zh-CN" altLang="da-DK" sz="3200" kern="0" dirty="0" smtClean="0">
                <a:latin typeface="+mj-lt"/>
                <a:ea typeface="+mj-ea"/>
                <a:cs typeface="+mj-cs"/>
                <a:sym typeface="Arial" pitchFamily="34" charset="0"/>
              </a:rPr>
              <a:t>启动流程</a:t>
            </a:r>
            <a:endParaRPr lang="zh-CN" altLang="da-DK" sz="3200" kern="0" dirty="0" smtClean="0"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cxnSp>
        <p:nvCxnSpPr>
          <p:cNvPr id="11" name="直接连接符 10"/>
          <p:cNvCxnSpPr>
            <a:stCxn id="4" idx="6"/>
            <a:endCxn id="5" idx="2"/>
          </p:cNvCxnSpPr>
          <p:nvPr>
            <p:custDataLst>
              <p:tags r:id="rId2"/>
            </p:custDataLst>
          </p:nvPr>
        </p:nvCxnSpPr>
        <p:spPr>
          <a:xfrm>
            <a:off x="2914213" y="2314047"/>
            <a:ext cx="1219200" cy="0"/>
          </a:xfrm>
          <a:prstGeom prst="line">
            <a:avLst/>
          </a:prstGeom>
          <a:ln w="19050">
            <a:solidFill>
              <a:srgbClr val="979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>
            <p:custDataLst>
              <p:tags r:id="rId3"/>
            </p:custDataLst>
          </p:nvPr>
        </p:nvSpPr>
        <p:spPr>
          <a:xfrm>
            <a:off x="1878421" y="1794190"/>
            <a:ext cx="1035816" cy="1039713"/>
          </a:xfrm>
          <a:prstGeom prst="ellipse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 fontScale="60000"/>
          </a:bodyPr>
          <a:p>
            <a:pPr algn="ctr"/>
            <a:r>
              <a:rPr lang="en-US" altLang="zh-CN" dirty="0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Arial" pitchFamily="34" charset="0"/>
              </a:rPr>
              <a:t>KsPushServiceManager</a:t>
            </a:r>
            <a:endParaRPr lang="en-US" altLang="zh-CN" dirty="0" smtClean="0">
              <a:solidFill>
                <a:srgbClr val="FFFFFF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cxnSp>
        <p:nvCxnSpPr>
          <p:cNvPr id="29" name="直接连接符 28"/>
          <p:cNvCxnSpPr/>
          <p:nvPr>
            <p:custDataLst>
              <p:tags r:id="rId4"/>
            </p:custDataLst>
          </p:nvPr>
        </p:nvCxnSpPr>
        <p:spPr>
          <a:xfrm>
            <a:off x="2396329" y="2833905"/>
            <a:ext cx="0" cy="3061378"/>
          </a:xfrm>
          <a:prstGeom prst="line">
            <a:avLst/>
          </a:prstGeom>
          <a:ln w="190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>
            <p:custDataLst>
              <p:tags r:id="rId5"/>
            </p:custDataLst>
          </p:nvPr>
        </p:nvSpPr>
        <p:spPr>
          <a:xfrm>
            <a:off x="2197075" y="2876038"/>
            <a:ext cx="1848603" cy="2732453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Blip>
                <a:blip r:embed="rId6"/>
              </a:buBlip>
            </a:pPr>
            <a:r>
              <a:rPr lang="en-US" altLang="zh-CN" kern="0" dirty="0" smtClean="0">
                <a:sym typeface="Arial" pitchFamily="34" charset="0"/>
              </a:rPr>
              <a:t>create</a:t>
            </a:r>
            <a:endParaRPr lang="en-US" altLang="zh-CN" kern="0" dirty="0" smtClean="0">
              <a:sym typeface="Arial" pitchFamily="34" charset="0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Blip>
                <a:blip r:embed="rId6"/>
              </a:buBlip>
            </a:pPr>
            <a:r>
              <a:rPr lang="en-US" altLang="zh-CN" kern="0" dirty="0" smtClean="0">
                <a:sym typeface="Arial" pitchFamily="34" charset="0"/>
              </a:rPr>
              <a:t>start</a:t>
            </a:r>
            <a:endParaRPr lang="en-US" altLang="zh-CN" kern="0" dirty="0" smtClean="0">
              <a:sym typeface="Arial" pitchFamily="34" charset="0"/>
            </a:endParaRPr>
          </a:p>
        </p:txBody>
      </p:sp>
      <p:cxnSp>
        <p:nvCxnSpPr>
          <p:cNvPr id="13" name="直接连接符 12"/>
          <p:cNvCxnSpPr>
            <a:stCxn id="5" idx="6"/>
            <a:endCxn id="6" idx="2"/>
          </p:cNvCxnSpPr>
          <p:nvPr>
            <p:custDataLst>
              <p:tags r:id="rId7"/>
            </p:custDataLst>
          </p:nvPr>
        </p:nvCxnSpPr>
        <p:spPr>
          <a:xfrm>
            <a:off x="5169165" y="2314047"/>
            <a:ext cx="1219200" cy="0"/>
          </a:xfrm>
          <a:prstGeom prst="line">
            <a:avLst/>
          </a:prstGeom>
          <a:ln w="19050">
            <a:solidFill>
              <a:srgbClr val="979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>
            <p:custDataLst>
              <p:tags r:id="rId8"/>
            </p:custDataLst>
          </p:nvPr>
        </p:nvSpPr>
        <p:spPr>
          <a:xfrm>
            <a:off x="4133300" y="1794190"/>
            <a:ext cx="1035816" cy="1039713"/>
          </a:xfrm>
          <a:prstGeom prst="ellipse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 fontScale="70000"/>
          </a:bodyPr>
          <a:p>
            <a:pPr algn="ctr"/>
            <a:r>
              <a:rPr lang="en-US" altLang="zh-CN" dirty="0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Arial" pitchFamily="34" charset="0"/>
              </a:rPr>
              <a:t>KsWebSocketService</a:t>
            </a:r>
            <a:endParaRPr lang="en-US" altLang="zh-CN" dirty="0" smtClean="0">
              <a:solidFill>
                <a:srgbClr val="FFFFFF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cxnSp>
        <p:nvCxnSpPr>
          <p:cNvPr id="24" name="直接连接符 23"/>
          <p:cNvCxnSpPr/>
          <p:nvPr>
            <p:custDataLst>
              <p:tags r:id="rId9"/>
            </p:custDataLst>
          </p:nvPr>
        </p:nvCxnSpPr>
        <p:spPr>
          <a:xfrm>
            <a:off x="4651208" y="2833905"/>
            <a:ext cx="0" cy="3061378"/>
          </a:xfrm>
          <a:prstGeom prst="line">
            <a:avLst/>
          </a:prstGeom>
          <a:ln w="190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>
            <p:custDataLst>
              <p:tags r:id="rId10"/>
            </p:custDataLst>
          </p:nvPr>
        </p:nvSpPr>
        <p:spPr>
          <a:xfrm>
            <a:off x="4451953" y="2876038"/>
            <a:ext cx="1848603" cy="2732453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Blip>
                <a:blip r:embed="rId6"/>
              </a:buBlip>
            </a:pPr>
            <a:r>
              <a:rPr lang="en-US" altLang="zh-CN" kern="0" dirty="0" smtClean="0">
                <a:sym typeface="Arial" pitchFamily="34" charset="0"/>
              </a:rPr>
              <a:t>onStartCommand</a:t>
            </a:r>
            <a:endParaRPr lang="en-US" altLang="zh-CN" kern="0" dirty="0" smtClean="0">
              <a:sym typeface="Arial" pitchFamily="34" charset="0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Blip>
                <a:blip r:embed="rId6"/>
              </a:buBlip>
            </a:pPr>
            <a:r>
              <a:rPr lang="en-US" altLang="zh-CN" kern="0" dirty="0" smtClean="0">
                <a:sym typeface="Arial" pitchFamily="34" charset="0"/>
              </a:rPr>
              <a:t>onBind</a:t>
            </a:r>
            <a:endParaRPr lang="en-US" altLang="zh-CN" kern="0" dirty="0" smtClean="0">
              <a:sym typeface="Arial" pitchFamily="34" charset="0"/>
            </a:endParaRPr>
          </a:p>
        </p:txBody>
      </p:sp>
      <p:cxnSp>
        <p:nvCxnSpPr>
          <p:cNvPr id="15" name="直接连接符 14"/>
          <p:cNvCxnSpPr>
            <a:stCxn id="6" idx="6"/>
            <a:endCxn id="7" idx="2"/>
          </p:cNvCxnSpPr>
          <p:nvPr>
            <p:custDataLst>
              <p:tags r:id="rId11"/>
            </p:custDataLst>
          </p:nvPr>
        </p:nvCxnSpPr>
        <p:spPr>
          <a:xfrm>
            <a:off x="7424043" y="2314047"/>
            <a:ext cx="1219200" cy="0"/>
          </a:xfrm>
          <a:prstGeom prst="line">
            <a:avLst/>
          </a:prstGeom>
          <a:ln w="19050">
            <a:solidFill>
              <a:srgbClr val="979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>
            <p:custDataLst>
              <p:tags r:id="rId12"/>
            </p:custDataLst>
          </p:nvPr>
        </p:nvSpPr>
        <p:spPr>
          <a:xfrm>
            <a:off x="6388178" y="1794190"/>
            <a:ext cx="1035816" cy="1039713"/>
          </a:xfrm>
          <a:prstGeom prst="ellipse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 fontScale="60000"/>
          </a:bodyPr>
          <a:p>
            <a:pPr algn="ctr"/>
            <a:r>
              <a:rPr lang="en-US" altLang="zh-CN" dirty="0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Arial" pitchFamily="34" charset="0"/>
              </a:rPr>
              <a:t>KsWebSocketConnection</a:t>
            </a:r>
            <a:endParaRPr lang="en-US" altLang="zh-CN" dirty="0" smtClean="0">
              <a:solidFill>
                <a:srgbClr val="FFFFFF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cxnSp>
        <p:nvCxnSpPr>
          <p:cNvPr id="25" name="直接连接符 24"/>
          <p:cNvCxnSpPr/>
          <p:nvPr>
            <p:custDataLst>
              <p:tags r:id="rId13"/>
            </p:custDataLst>
          </p:nvPr>
        </p:nvCxnSpPr>
        <p:spPr>
          <a:xfrm>
            <a:off x="6906086" y="2833905"/>
            <a:ext cx="0" cy="3061378"/>
          </a:xfrm>
          <a:prstGeom prst="line">
            <a:avLst/>
          </a:prstGeom>
          <a:ln w="190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>
            <p:custDataLst>
              <p:tags r:id="rId14"/>
            </p:custDataLst>
          </p:nvPr>
        </p:nvSpPr>
        <p:spPr>
          <a:xfrm>
            <a:off x="6707149" y="2876507"/>
            <a:ext cx="1848416" cy="2669235"/>
          </a:xfrm>
          <a:prstGeom prst="rect">
            <a:avLst/>
          </a:prstGeom>
          <a:noFill/>
        </p:spPr>
        <p:txBody>
          <a:bodyPr wrap="square" rtlCol="0">
            <a:normAutofit fontScale="90000" lnSpcReduction="20000"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Blip>
                <a:blip r:embed="rId6"/>
              </a:buBlip>
            </a:pPr>
            <a:r>
              <a:rPr lang="zh-CN" altLang="en-US" dirty="0">
                <a:sym typeface="Arial" pitchFamily="34" charset="0"/>
              </a:rPr>
              <a:t>connect</a:t>
            </a:r>
            <a:endParaRPr lang="zh-CN" altLang="en-US" dirty="0">
              <a:sym typeface="Arial" pitchFamily="34" charset="0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Blip>
                <a:blip r:embed="rId6"/>
              </a:buBlip>
            </a:pPr>
            <a:r>
              <a:rPr lang="en-US" altLang="zh-CN" dirty="0">
                <a:sym typeface="Arial" pitchFamily="34" charset="0"/>
              </a:rPr>
              <a:t>onOpen</a:t>
            </a:r>
            <a:endParaRPr lang="en-US" altLang="zh-CN" dirty="0">
              <a:sym typeface="Arial" pitchFamily="34" charset="0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Blip>
                <a:blip r:embed="rId6"/>
              </a:buBlip>
            </a:pPr>
            <a:r>
              <a:rPr lang="en-US" altLang="zh-CN" dirty="0">
                <a:sym typeface="Arial" pitchFamily="34" charset="0"/>
              </a:rPr>
              <a:t>onXXMessage</a:t>
            </a:r>
            <a:endParaRPr lang="en-US" altLang="zh-CN" dirty="0">
              <a:sym typeface="Arial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15"/>
            </p:custDataLst>
          </p:nvPr>
        </p:nvSpPr>
        <p:spPr>
          <a:xfrm>
            <a:off x="8643055" y="1794190"/>
            <a:ext cx="1035816" cy="1039713"/>
          </a:xfrm>
          <a:prstGeom prst="ellipse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 fontScale="70000"/>
          </a:bodyPr>
          <a:p>
            <a:pPr algn="ctr"/>
            <a:r>
              <a:rPr lang="en-US" altLang="zh-CN" dirty="0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Arial" pitchFamily="34" charset="0"/>
              </a:rPr>
              <a:t>WebSocketConnection</a:t>
            </a:r>
            <a:endParaRPr lang="en-US" altLang="zh-CN" dirty="0" smtClean="0">
              <a:solidFill>
                <a:srgbClr val="FFFFFF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cxnSp>
        <p:nvCxnSpPr>
          <p:cNvPr id="26" name="直接连接符 25"/>
          <p:cNvCxnSpPr/>
          <p:nvPr>
            <p:custDataLst>
              <p:tags r:id="rId16"/>
            </p:custDataLst>
          </p:nvPr>
        </p:nvCxnSpPr>
        <p:spPr>
          <a:xfrm>
            <a:off x="9160963" y="2833905"/>
            <a:ext cx="0" cy="3061378"/>
          </a:xfrm>
          <a:prstGeom prst="line">
            <a:avLst/>
          </a:prstGeom>
          <a:ln w="190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>
            <p:custDataLst>
              <p:tags r:id="rId17"/>
            </p:custDataLst>
          </p:nvPr>
        </p:nvSpPr>
        <p:spPr>
          <a:xfrm>
            <a:off x="8947739" y="2876038"/>
            <a:ext cx="1848603" cy="2732453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Blip>
                <a:blip r:embed="rId6"/>
              </a:buBlip>
            </a:pPr>
            <a:r>
              <a:rPr lang="en-US" altLang="zh-CN" kern="0" dirty="0" smtClean="0">
                <a:sym typeface="Arial" pitchFamily="34" charset="0"/>
              </a:rPr>
              <a:t>connect</a:t>
            </a:r>
            <a:endParaRPr lang="en-US" altLang="zh-CN" kern="0" dirty="0" smtClean="0">
              <a:sym typeface="Arial" pitchFamily="34" charset="0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Blip>
                <a:blip r:embed="rId6"/>
              </a:buBlip>
            </a:pPr>
            <a:r>
              <a:rPr lang="en-US" altLang="zh-CN" kern="0" dirty="0" smtClean="0">
                <a:sym typeface="Arial" pitchFamily="34" charset="0"/>
              </a:rPr>
              <a:t>disConnected</a:t>
            </a:r>
            <a:endParaRPr lang="en-US" altLang="zh-CN" kern="0" dirty="0" smtClean="0">
              <a:sym typeface="Arial" pitchFamily="34" charset="0"/>
            </a:endParaRPr>
          </a:p>
        </p:txBody>
      </p:sp>
      <p:cxnSp>
        <p:nvCxnSpPr>
          <p:cNvPr id="19" name="直接连接符 18"/>
          <p:cNvCxnSpPr/>
          <p:nvPr>
            <p:custDataLst>
              <p:tags r:id="rId18"/>
            </p:custDataLst>
          </p:nvPr>
        </p:nvCxnSpPr>
        <p:spPr>
          <a:xfrm>
            <a:off x="9641965" y="2331767"/>
            <a:ext cx="1257557" cy="0"/>
          </a:xfrm>
          <a:prstGeom prst="line">
            <a:avLst/>
          </a:prstGeom>
          <a:ln w="19050">
            <a:solidFill>
              <a:srgbClr val="979A9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9"/>
    </p:custDataLst>
  </p:cSld>
  <p:clrMapOvr>
    <a:masterClrMapping/>
  </p:clrMapOvr>
  <p:transition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35805" y="671830"/>
            <a:ext cx="7656195" cy="610235"/>
          </a:xfrm>
        </p:spPr>
        <p:txBody>
          <a:bodyPr/>
          <a:p>
            <a:r>
              <a:rPr lang="zh-CN" altLang="en-US" sz="3200"/>
              <a:t>启动过程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1218565" y="1435100"/>
            <a:ext cx="10318750" cy="373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4000" dirty="0" smtClean="0">
                <a:latin typeface="Arial" pitchFamily="34" charset="0"/>
                <a:ea typeface="微软雅黑" pitchFamily="34" charset="-122"/>
              </a:rPr>
              <a:t>1</a:t>
            </a:r>
            <a:r>
              <a:rPr lang="zh-CN" altLang="en-US" sz="4000" dirty="0" smtClean="0">
                <a:latin typeface="Arial" pitchFamily="34" charset="0"/>
                <a:ea typeface="微软雅黑" pitchFamily="34" charset="-122"/>
              </a:rPr>
              <a:t>、</a:t>
            </a:r>
            <a:r>
              <a:rPr lang="en-US" altLang="zh-CN" sz="4000" dirty="0" smtClean="0">
                <a:latin typeface="Arial" pitchFamily="34" charset="0"/>
                <a:ea typeface="微软雅黑" pitchFamily="34" charset="-122"/>
              </a:rPr>
              <a:t>Service</a:t>
            </a:r>
            <a:r>
              <a:rPr lang="zh-CN" altLang="en-US" sz="4000" dirty="0" smtClean="0">
                <a:latin typeface="Arial" pitchFamily="34" charset="0"/>
                <a:ea typeface="微软雅黑" pitchFamily="34" charset="-122"/>
              </a:rPr>
              <a:t>的启动</a:t>
            </a:r>
            <a:endParaRPr lang="zh-CN" altLang="en-US" sz="4000" dirty="0" smtClean="0">
              <a:latin typeface="Arial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KsPushServiceManager 在BaseApplication启动时主进程和推送进程均调用create初始化</a:t>
            </a:r>
            <a:endParaRPr lang="zh-CN" altLang="en-US" sz="2400" dirty="0" smtClean="0">
              <a:latin typeface="Arial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KsPushServiceManager 在各自的进程中初始化AppUtil、HttpUtil、Config，及初始化AlarmManager</a:t>
            </a:r>
            <a:endParaRPr lang="zh-CN" altLang="en-US" sz="2400" dirty="0" smtClean="0">
              <a:latin typeface="Arial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及KsWebSocketService。而后KsWebSocketService通过Messager和KsPushServiceManager建立双向通信</a:t>
            </a:r>
            <a:endParaRPr lang="zh-CN" altLang="en-US" sz="2400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428750" y="1094105"/>
            <a:ext cx="10308590" cy="3654425"/>
          </a:xfrm>
        </p:spPr>
        <p:txBody>
          <a:bodyPr>
            <a:normAutofit fontScale="90000"/>
          </a:bodyPr>
          <a:p>
            <a:pPr algn="l">
              <a:lnSpc>
                <a:spcPct val="140000"/>
              </a:lnSpc>
            </a:pPr>
            <a:r>
              <a:rPr lang="en-US" altLang="zh-CN" sz="4000"/>
              <a:t>2</a:t>
            </a:r>
            <a:r>
              <a:rPr lang="zh-CN" altLang="en-US" sz="4000"/>
              <a:t>、长连接建立</a:t>
            </a:r>
            <a:br>
              <a:rPr lang="zh-CN" altLang="en-US" sz="2800"/>
            </a:br>
            <a:r>
              <a:rPr lang="zh-CN" altLang="en-US" sz="2800"/>
              <a:t>KsWebSocketService启动后初始化并连接KsWebSocketConnection，由于该Connection实现了WebSocket.ConnectionHandler接口，故后续websocket消息会传递给KsWebSocketConnection，KsWebSocketConnection通过广播的形式将消息传递到主进程，由KsPushBaseReceiver及其子类MessageReceiver来处理</a:t>
            </a:r>
            <a:endParaRPr lang="zh-CN" altLang="en-US" sz="2800"/>
          </a:p>
        </p:txBody>
      </p:sp>
    </p:spTree>
  </p:cSld>
  <p:clrMapOvr>
    <a:masterClrMapping/>
  </p:clrMapOvr>
  <p:transition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message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692275" y="146050"/>
            <a:ext cx="9041765" cy="6427470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 descr="connection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2787015" y="181610"/>
            <a:ext cx="6762750" cy="6157595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 descr="classes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2487295" y="60325"/>
            <a:ext cx="7054850" cy="6828790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1_31*i*0"/>
  <p:tag name="KSO_WM_TEMPLATE_CATEGORY" val="custom"/>
  <p:tag name="KSO_WM_TEMPLATE_INDEX" val="181"/>
  <p:tag name="KSO_WM_UNIT_INDEX" val="0"/>
</p:tagLst>
</file>

<file path=ppt/tags/tag10.xml><?xml version="1.0" encoding="utf-8"?>
<p:tagLst xmlns:p="http://schemas.openxmlformats.org/presentationml/2006/main">
  <p:tag name="KSO_WM_TEMPLATE_CATEGORY" val="diagram"/>
  <p:tag name="KSO_WM_TEMPLATE_INDEX" val="160489"/>
  <p:tag name="KSO_WM_UNIT_TYPE" val="l_h_a"/>
  <p:tag name="KSO_WM_UNIT_INDEX" val="1_3_1"/>
  <p:tag name="KSO_WM_UNIT_ID" val="diagram160489_3*l_h_a*1_3_1"/>
  <p:tag name="KSO_WM_UNIT_CLEAR" val="1"/>
  <p:tag name="KSO_WM_UNIT_LAYERLEVEL" val="1_1_1"/>
  <p:tag name="KSO_WM_UNIT_VALUE" val="2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 IPSUM DOLOR"/>
</p:tagLst>
</file>

<file path=ppt/tags/tag11.xml><?xml version="1.0" encoding="utf-8"?>
<p:tagLst xmlns:p="http://schemas.openxmlformats.org/presentationml/2006/main">
  <p:tag name="KSO_WM_TEMPLATE_CATEGORY" val="diagram"/>
  <p:tag name="KSO_WM_TEMPLATE_INDEX" val="160489"/>
  <p:tag name="KSO_WM_UNIT_TYPE" val="l_h_f"/>
  <p:tag name="KSO_WM_UNIT_INDEX" val="1_3_1"/>
  <p:tag name="KSO_WM_UNIT_ID" val="diagram160489_3*l_h_f*1_3_1"/>
  <p:tag name="KSO_WM_UNIT_CLEAR" val="1"/>
  <p:tag name="KSO_WM_UNIT_LAYERLEVEL" val="1_1_1"/>
  <p:tag name="KSO_WM_UNIT_VALUE" val="3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12.xml><?xml version="1.0" encoding="utf-8"?>
<p:tagLst xmlns:p="http://schemas.openxmlformats.org/presentationml/2006/main">
  <p:tag name="KSO_WM_TEMPLATE_CATEGORY" val="diagram"/>
  <p:tag name="KSO_WM_TEMPLATE_INDEX" val="160489"/>
  <p:tag name="KSO_WM_UNIT_TYPE" val="l_h_a"/>
  <p:tag name="KSO_WM_UNIT_INDEX" val="1_2_1"/>
  <p:tag name="KSO_WM_UNIT_ID" val="diagram160489_3*l_h_a*1_2_1"/>
  <p:tag name="KSO_WM_UNIT_CLEAR" val="1"/>
  <p:tag name="KSO_WM_UNIT_LAYERLEVEL" val="1_1_1"/>
  <p:tag name="KSO_WM_UNIT_VALUE" val="2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 IPSUM DOLOR"/>
</p:tagLst>
</file>

<file path=ppt/tags/tag13.xml><?xml version="1.0" encoding="utf-8"?>
<p:tagLst xmlns:p="http://schemas.openxmlformats.org/presentationml/2006/main">
  <p:tag name="KSO_WM_TEMPLATE_CATEGORY" val="diagram"/>
  <p:tag name="KSO_WM_TEMPLATE_INDEX" val="160489"/>
  <p:tag name="KSO_WM_UNIT_TYPE" val="l_h_f"/>
  <p:tag name="KSO_WM_UNIT_INDEX" val="1_2_1"/>
  <p:tag name="KSO_WM_UNIT_ID" val="diagram160489_3*l_h_f*1_2_1"/>
  <p:tag name="KSO_WM_UNIT_CLEAR" val="1"/>
  <p:tag name="KSO_WM_UNIT_LAYERLEVEL" val="1_1_1"/>
  <p:tag name="KSO_WM_UNIT_VALUE" val="3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14.xml><?xml version="1.0" encoding="utf-8"?>
<p:tagLst xmlns:p="http://schemas.openxmlformats.org/presentationml/2006/main">
  <p:tag name="KSO_WM_TEMPLATE_CATEGORY" val="diagram"/>
  <p:tag name="KSO_WM_TEMPLATE_INDEX" val="160489"/>
  <p:tag name="KSO_WM_UNIT_TYPE" val="l_h_a"/>
  <p:tag name="KSO_WM_UNIT_INDEX" val="1_4_1"/>
  <p:tag name="KSO_WM_UNIT_ID" val="diagram160489_3*l_h_a*1_4_1"/>
  <p:tag name="KSO_WM_UNIT_CLEAR" val="1"/>
  <p:tag name="KSO_WM_UNIT_LAYERLEVEL" val="1_1_1"/>
  <p:tag name="KSO_WM_UNIT_VALUE" val="2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 IPSUM DOLOR"/>
</p:tagLst>
</file>

<file path=ppt/tags/tag15.xml><?xml version="1.0" encoding="utf-8"?>
<p:tagLst xmlns:p="http://schemas.openxmlformats.org/presentationml/2006/main">
  <p:tag name="KSO_WM_TEMPLATE_CATEGORY" val="diagram"/>
  <p:tag name="KSO_WM_TEMPLATE_INDEX" val="160489"/>
  <p:tag name="KSO_WM_UNIT_TYPE" val="l_h_f"/>
  <p:tag name="KSO_WM_UNIT_INDEX" val="1_4_1"/>
  <p:tag name="KSO_WM_UNIT_ID" val="diagram160489_3*l_h_f*1_4_1"/>
  <p:tag name="KSO_WM_UNIT_CLEAR" val="1"/>
  <p:tag name="KSO_WM_UNIT_LAYERLEVEL" val="1_1_1"/>
  <p:tag name="KSO_WM_UNIT_VALUE" val="3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89_3*i*14"/>
  <p:tag name="KSO_WM_TEMPLATE_CATEGORY" val="diagram"/>
  <p:tag name="KSO_WM_TEMPLATE_INDEX" val="160489"/>
</p:tagLst>
</file>

<file path=ppt/tags/tag17.xml><?xml version="1.0" encoding="utf-8"?>
<p:tagLst xmlns:p="http://schemas.openxmlformats.org/presentationml/2006/main">
  <p:tag name="KSO_WM_TEMPLATE_CATEGORY" val="diagram"/>
  <p:tag name="KSO_WM_TEMPLATE_INDEX" val="160489"/>
  <p:tag name="KSO_WM_UNIT_TYPE" val="l_i"/>
  <p:tag name="KSO_WM_UNIT_INDEX" val="1_3"/>
  <p:tag name="KSO_WM_UNIT_ID" val="diagram160489_3*l_i*1_3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8.xml><?xml version="1.0" encoding="utf-8"?>
<p:tagLst xmlns:p="http://schemas.openxmlformats.org/presentationml/2006/main">
  <p:tag name="KSO_WM_TEMPLATE_CATEGORY" val="diagram"/>
  <p:tag name="KSO_WM_TEMPLATE_INDEX" val="160489"/>
  <p:tag name="KSO_WM_UNIT_TYPE" val="l_i"/>
  <p:tag name="KSO_WM_UNIT_INDEX" val="1_4"/>
  <p:tag name="KSO_WM_UNIT_ID" val="diagram160489_3*l_i*1_4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89_3*i*19"/>
  <p:tag name="KSO_WM_TEMPLATE_CATEGORY" val="diagram"/>
  <p:tag name="KSO_WM_TEMPLATE_INDEX" val="160489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1_31*i*1"/>
  <p:tag name="KSO_WM_TEMPLATE_CATEGORY" val="custom"/>
  <p:tag name="KSO_WM_TEMPLATE_INDEX" val="181"/>
  <p:tag name="KSO_WM_UNIT_INDEX" val="1"/>
</p:tagLst>
</file>

<file path=ppt/tags/tag20.xml><?xml version="1.0" encoding="utf-8"?>
<p:tagLst xmlns:p="http://schemas.openxmlformats.org/presentationml/2006/main">
  <p:tag name="KSO_WM_TEMPLATE_CATEGORY" val="diagram"/>
  <p:tag name="KSO_WM_TEMPLATE_INDEX" val="160489"/>
  <p:tag name="KSO_WM_UNIT_TYPE" val="l_i"/>
  <p:tag name="KSO_WM_UNIT_INDEX" val="1_5"/>
  <p:tag name="KSO_WM_UNIT_ID" val="diagram160489_3*l_i*1_5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1.xml><?xml version="1.0" encoding="utf-8"?>
<p:tagLst xmlns:p="http://schemas.openxmlformats.org/presentationml/2006/main">
  <p:tag name="KSO_WM_TEMPLATE_CATEGORY" val="diagram"/>
  <p:tag name="KSO_WM_TEMPLATE_INDEX" val="160489"/>
  <p:tag name="KSO_WM_UNIT_TYPE" val="l_i"/>
  <p:tag name="KSO_WM_UNIT_INDEX" val="1_6"/>
  <p:tag name="KSO_WM_UNIT_ID" val="diagram160489_3*l_i*1_6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89_3*i*24"/>
  <p:tag name="KSO_WM_TEMPLATE_CATEGORY" val="diagram"/>
  <p:tag name="KSO_WM_TEMPLATE_INDEX" val="160489"/>
</p:tagLst>
</file>

<file path=ppt/tags/tag23.xml><?xml version="1.0" encoding="utf-8"?>
<p:tagLst xmlns:p="http://schemas.openxmlformats.org/presentationml/2006/main">
  <p:tag name="KSO_WM_TEMPLATE_CATEGORY" val="diagram"/>
  <p:tag name="KSO_WM_TEMPLATE_INDEX" val="160489"/>
  <p:tag name="KSO_WM_UNIT_TYPE" val="l_i"/>
  <p:tag name="KSO_WM_UNIT_INDEX" val="1_7"/>
  <p:tag name="KSO_WM_UNIT_ID" val="diagram160489_3*l_i*1_7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4.xml><?xml version="1.0" encoding="utf-8"?>
<p:tagLst xmlns:p="http://schemas.openxmlformats.org/presentationml/2006/main">
  <p:tag name="KSO_WM_TEMPLATE_CATEGORY" val="diagram"/>
  <p:tag name="KSO_WM_TEMPLATE_INDEX" val="160489"/>
  <p:tag name="KSO_WM_UNIT_TYPE" val="l_i"/>
  <p:tag name="KSO_WM_UNIT_INDEX" val="1_8"/>
  <p:tag name="KSO_WM_UNIT_ID" val="diagram160489_3*l_i*1_8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5.xml><?xml version="1.0" encoding="utf-8"?>
<p:tagLst xmlns:p="http://schemas.openxmlformats.org/presentationml/2006/main">
  <p:tag name="KSO_WM_SLIDE_ID" val="diagram160489_3"/>
  <p:tag name="KSO_WM_SLIDE_INDEX" val="3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115*133"/>
  <p:tag name="KSO_WM_SLIDE_SIZE" val="731*319"/>
  <p:tag name="KSO_WM_TEMPLATE_CATEGORY" val="diagram"/>
  <p:tag name="KSO_WM_TEMPLATE_INDEX" val="160489"/>
  <p:tag name="KSO_WM_TAG_VERSION" val="1.0"/>
  <p:tag name="KSO_WM_DIAGRAM_GROUP_CODE" val="l1-1"/>
</p:tagLst>
</file>

<file path=ppt/tags/tag26.xml><?xml version="1.0" encoding="utf-8"?>
<p:tagLst xmlns:p="http://schemas.openxmlformats.org/presentationml/2006/main">
  <p:tag name="KSO_WM_UNIT_RELATE_UNITID" val="257*m*1"/>
  <p:tag name="KSO_WM_TAG_VERSION" val="1.0"/>
  <p:tag name="KSO_WM_TEMPLATE_CATEGORY" val="diagram"/>
  <p:tag name="KSO_WM_TEMPLATE_INDEX" val="674"/>
  <p:tag name="KSO_WM_UNIT_TYPE" val="a"/>
  <p:tag name="KSO_WM_UNIT_INDEX" val="1"/>
  <p:tag name="KSO_WM_UNIT_ID" val="150995201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</p:tagLst>
</file>

<file path=ppt/tags/tag27.xml><?xml version="1.0" encoding="utf-8"?>
<p:tagLst xmlns:p="http://schemas.openxmlformats.org/presentationml/2006/main">
  <p:tag name="KSO_WM_TAG_VERSION" val="1.0"/>
  <p:tag name="KSO_WM_TEMPLATE_CATEGORY" val="diagram"/>
  <p:tag name="KSO_WM_TEMPLATE_INDEX" val="674"/>
  <p:tag name="KSO_WM_UNIT_TYPE" val="m_i"/>
  <p:tag name="KSO_WM_UNIT_INDEX" val="1_1"/>
  <p:tag name="KSO_WM_UNIT_ID" val="150995201*m_i*1_1"/>
  <p:tag name="KSO_WM_UNIT_CLEAR" val="1"/>
  <p:tag name="KSO_WM_UNIT_LAYERLEVEL" val="1_1"/>
  <p:tag name="KSO_WM_BEAUTIFY_FLAG" val="#wm#"/>
  <p:tag name="KSO_WM_DIAGRAM_GROUP_CODE" val="m1-1"/>
</p:tagLst>
</file>

<file path=ppt/tags/tag28.xml><?xml version="1.0" encoding="utf-8"?>
<p:tagLst xmlns:p="http://schemas.openxmlformats.org/presentationml/2006/main">
  <p:tag name="KSO_WM_TAG_VERSION" val="1.0"/>
  <p:tag name="KSO_WM_TEMPLATE_CATEGORY" val="diagram"/>
  <p:tag name="KSO_WM_TEMPLATE_INDEX" val="674"/>
  <p:tag name="KSO_WM_UNIT_TYPE" val="m_h_a"/>
  <p:tag name="KSO_WM_UNIT_INDEX" val="1_1_1"/>
  <p:tag name="KSO_WM_UNIT_ID" val="150995201*m_h_a*1_1_1"/>
  <p:tag name="KSO_WM_UNIT_CLEAR" val="1"/>
  <p:tag name="KSO_WM_UNIT_LAYERLEVEL" val="1_1_1"/>
  <p:tag name="KSO_WM_UNIT_VALUE" val="9"/>
  <p:tag name="KSO_WM_UNIT_HIGHLIGHT" val="0"/>
  <p:tag name="KSO_WM_UNIT_COMPATIBLE" val="0"/>
  <p:tag name="KSO_WM_UNIT_PRESET_TEXT" val="LOREM"/>
  <p:tag name="KSO_WM_BEAUTIFY_FLAG" val="#wm#"/>
  <p:tag name="KSO_WM_DIAGRAM_GROUP_CODE" val="m1-1"/>
</p:tagLst>
</file>

<file path=ppt/tags/tag29.xml><?xml version="1.0" encoding="utf-8"?>
<p:tagLst xmlns:p="http://schemas.openxmlformats.org/presentationml/2006/main">
  <p:tag name="KSO_WM_TAG_VERSION" val="1.0"/>
  <p:tag name="KSO_WM_TEMPLATE_CATEGORY" val="diagram"/>
  <p:tag name="KSO_WM_TEMPLATE_INDEX" val="674"/>
  <p:tag name="KSO_WM_UNIT_TYPE" val="m_i"/>
  <p:tag name="KSO_WM_UNIT_INDEX" val="1_2"/>
  <p:tag name="KSO_WM_UNIT_ID" val="150995201*m_i*1_2"/>
  <p:tag name="KSO_WM_UNIT_CLEAR" val="1"/>
  <p:tag name="KSO_WM_UNIT_LAYERLEVEL" val="1_1"/>
  <p:tag name="KSO_WM_BEAUTIFY_FLAG" val="#wm#"/>
  <p:tag name="KSO_WM_DIAGRAM_GROUP_CODE" val="m1-1"/>
</p:tagLst>
</file>

<file path=ppt/tags/tag3.xml><?xml version="1.0" encoding="utf-8"?>
<p:tagLst xmlns:p="http://schemas.openxmlformats.org/presentationml/2006/main">
  <p:tag name="KSO_WM_TEMPLATE_CATEGORY" val="custom"/>
  <p:tag name="KSO_WM_TEMPLATE_INDEX" val="181"/>
</p:tagLst>
</file>

<file path=ppt/tags/tag30.xml><?xml version="1.0" encoding="utf-8"?>
<p:tagLst xmlns:p="http://schemas.openxmlformats.org/presentationml/2006/main">
  <p:tag name="KSO_WM_TAG_VERSION" val="1.0"/>
  <p:tag name="KSO_WM_TEMPLATE_CATEGORY" val="diagram"/>
  <p:tag name="KSO_WM_TEMPLATE_INDEX" val="674"/>
  <p:tag name="KSO_WM_UNIT_TYPE" val="m_h_f"/>
  <p:tag name="KSO_WM_UNIT_INDEX" val="1_1_1"/>
  <p:tag name="KSO_WM_UNIT_ID" val="150995201*m_h_f*1_1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45"/>
  <p:tag name="KSO_WM_DIAGRAM_GROUP_CODE" val="m1-1"/>
</p:tagLst>
</file>

<file path=ppt/tags/tag31.xml><?xml version="1.0" encoding="utf-8"?>
<p:tagLst xmlns:p="http://schemas.openxmlformats.org/presentationml/2006/main">
  <p:tag name="KSO_WM_TAG_VERSION" val="1.0"/>
  <p:tag name="KSO_WM_TEMPLATE_CATEGORY" val="diagram"/>
  <p:tag name="KSO_WM_TEMPLATE_INDEX" val="674"/>
  <p:tag name="KSO_WM_UNIT_TYPE" val="m_i"/>
  <p:tag name="KSO_WM_UNIT_INDEX" val="1_3"/>
  <p:tag name="KSO_WM_UNIT_ID" val="150995201*m_i*1_3"/>
  <p:tag name="KSO_WM_UNIT_CLEAR" val="1"/>
  <p:tag name="KSO_WM_UNIT_LAYERLEVEL" val="1_1"/>
  <p:tag name="KSO_WM_BEAUTIFY_FLAG" val="#wm#"/>
  <p:tag name="KSO_WM_DIAGRAM_GROUP_CODE" val="m1-1"/>
</p:tagLst>
</file>

<file path=ppt/tags/tag32.xml><?xml version="1.0" encoding="utf-8"?>
<p:tagLst xmlns:p="http://schemas.openxmlformats.org/presentationml/2006/main">
  <p:tag name="KSO_WM_TAG_VERSION" val="1.0"/>
  <p:tag name="KSO_WM_TEMPLATE_CATEGORY" val="diagram"/>
  <p:tag name="KSO_WM_TEMPLATE_INDEX" val="674"/>
  <p:tag name="KSO_WM_UNIT_TYPE" val="m_h_a"/>
  <p:tag name="KSO_WM_UNIT_INDEX" val="1_2_1"/>
  <p:tag name="KSO_WM_UNIT_ID" val="150995201*m_h_a*1_2_1"/>
  <p:tag name="KSO_WM_UNIT_CLEAR" val="1"/>
  <p:tag name="KSO_WM_UNIT_LAYERLEVEL" val="1_1_1"/>
  <p:tag name="KSO_WM_UNIT_VALUE" val="9"/>
  <p:tag name="KSO_WM_UNIT_HIGHLIGHT" val="0"/>
  <p:tag name="KSO_WM_UNIT_COMPATIBLE" val="0"/>
  <p:tag name="KSO_WM_UNIT_PRESET_TEXT" val="LOREM"/>
  <p:tag name="KSO_WM_BEAUTIFY_FLAG" val="#wm#"/>
  <p:tag name="KSO_WM_DIAGRAM_GROUP_CODE" val="m1-1"/>
</p:tagLst>
</file>

<file path=ppt/tags/tag33.xml><?xml version="1.0" encoding="utf-8"?>
<p:tagLst xmlns:p="http://schemas.openxmlformats.org/presentationml/2006/main">
  <p:tag name="KSO_WM_TAG_VERSION" val="1.0"/>
  <p:tag name="KSO_WM_TEMPLATE_CATEGORY" val="diagram"/>
  <p:tag name="KSO_WM_TEMPLATE_INDEX" val="674"/>
  <p:tag name="KSO_WM_UNIT_TYPE" val="m_i"/>
  <p:tag name="KSO_WM_UNIT_INDEX" val="1_4"/>
  <p:tag name="KSO_WM_UNIT_ID" val="150995201*m_i*1_4"/>
  <p:tag name="KSO_WM_UNIT_CLEAR" val="1"/>
  <p:tag name="KSO_WM_UNIT_LAYERLEVEL" val="1_1"/>
  <p:tag name="KSO_WM_BEAUTIFY_FLAG" val="#wm#"/>
  <p:tag name="KSO_WM_DIAGRAM_GROUP_CODE" val="m1-1"/>
</p:tagLst>
</file>

<file path=ppt/tags/tag34.xml><?xml version="1.0" encoding="utf-8"?>
<p:tagLst xmlns:p="http://schemas.openxmlformats.org/presentationml/2006/main">
  <p:tag name="KSO_WM_TAG_VERSION" val="1.0"/>
  <p:tag name="KSO_WM_TEMPLATE_CATEGORY" val="diagram"/>
  <p:tag name="KSO_WM_TEMPLATE_INDEX" val="674"/>
  <p:tag name="KSO_WM_UNIT_TYPE" val="m_h_f"/>
  <p:tag name="KSO_WM_UNIT_INDEX" val="1_2_1"/>
  <p:tag name="KSO_WM_UNIT_ID" val="150995201*m_h_f*1_2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45"/>
  <p:tag name="KSO_WM_DIAGRAM_GROUP_CODE" val="m1-1"/>
</p:tagLst>
</file>

<file path=ppt/tags/tag35.xml><?xml version="1.0" encoding="utf-8"?>
<p:tagLst xmlns:p="http://schemas.openxmlformats.org/presentationml/2006/main">
  <p:tag name="KSO_WM_TAG_VERSION" val="1.0"/>
  <p:tag name="KSO_WM_TEMPLATE_CATEGORY" val="diagram"/>
  <p:tag name="KSO_WM_TEMPLATE_INDEX" val="674"/>
  <p:tag name="KSO_WM_UNIT_TYPE" val="m_i"/>
  <p:tag name="KSO_WM_UNIT_INDEX" val="1_5"/>
  <p:tag name="KSO_WM_UNIT_ID" val="150995201*m_i*1_5"/>
  <p:tag name="KSO_WM_UNIT_CLEAR" val="1"/>
  <p:tag name="KSO_WM_UNIT_LAYERLEVEL" val="1_1"/>
  <p:tag name="KSO_WM_BEAUTIFY_FLAG" val="#wm#"/>
  <p:tag name="KSO_WM_DIAGRAM_GROUP_CODE" val="m1-1"/>
</p:tagLst>
</file>

<file path=ppt/tags/tag36.xml><?xml version="1.0" encoding="utf-8"?>
<p:tagLst xmlns:p="http://schemas.openxmlformats.org/presentationml/2006/main">
  <p:tag name="KSO_WM_TAG_VERSION" val="1.0"/>
  <p:tag name="KSO_WM_TEMPLATE_CATEGORY" val="diagram"/>
  <p:tag name="KSO_WM_TEMPLATE_INDEX" val="674"/>
  <p:tag name="KSO_WM_UNIT_TYPE" val="m_h_a"/>
  <p:tag name="KSO_WM_UNIT_INDEX" val="1_3_1"/>
  <p:tag name="KSO_WM_UNIT_ID" val="150995201*m_h_a*1_3_1"/>
  <p:tag name="KSO_WM_UNIT_CLEAR" val="1"/>
  <p:tag name="KSO_WM_UNIT_LAYERLEVEL" val="1_1_1"/>
  <p:tag name="KSO_WM_UNIT_VALUE" val="9"/>
  <p:tag name="KSO_WM_UNIT_HIGHLIGHT" val="0"/>
  <p:tag name="KSO_WM_UNIT_COMPATIBLE" val="0"/>
  <p:tag name="KSO_WM_UNIT_PRESET_TEXT" val="LOREM"/>
  <p:tag name="KSO_WM_BEAUTIFY_FLAG" val="#wm#"/>
  <p:tag name="KSO_WM_DIAGRAM_GROUP_CODE" val="m1-1"/>
</p:tagLst>
</file>

<file path=ppt/tags/tag37.xml><?xml version="1.0" encoding="utf-8"?>
<p:tagLst xmlns:p="http://schemas.openxmlformats.org/presentationml/2006/main">
  <p:tag name="KSO_WM_TAG_VERSION" val="1.0"/>
  <p:tag name="KSO_WM_TEMPLATE_CATEGORY" val="diagram"/>
  <p:tag name="KSO_WM_TEMPLATE_INDEX" val="674"/>
  <p:tag name="KSO_WM_UNIT_TYPE" val="m_i"/>
  <p:tag name="KSO_WM_UNIT_INDEX" val="1_6"/>
  <p:tag name="KSO_WM_UNIT_ID" val="150995201*m_i*1_6"/>
  <p:tag name="KSO_WM_UNIT_CLEAR" val="1"/>
  <p:tag name="KSO_WM_UNIT_LAYERLEVEL" val="1_1"/>
  <p:tag name="KSO_WM_BEAUTIFY_FLAG" val="#wm#"/>
  <p:tag name="KSO_WM_DIAGRAM_GROUP_CODE" val="m1-1"/>
</p:tagLst>
</file>

<file path=ppt/tags/tag38.xml><?xml version="1.0" encoding="utf-8"?>
<p:tagLst xmlns:p="http://schemas.openxmlformats.org/presentationml/2006/main">
  <p:tag name="KSO_WM_TAG_VERSION" val="1.0"/>
  <p:tag name="KSO_WM_TEMPLATE_CATEGORY" val="diagram"/>
  <p:tag name="KSO_WM_TEMPLATE_INDEX" val="674"/>
  <p:tag name="KSO_WM_UNIT_TYPE" val="m_h_f"/>
  <p:tag name="KSO_WM_UNIT_INDEX" val="1_3_1"/>
  <p:tag name="KSO_WM_UNIT_ID" val="150995201*m_h_f*1_3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45"/>
  <p:tag name="KSO_WM_DIAGRAM_GROUP_CODE" val="m1-1"/>
</p:tagLst>
</file>

<file path=ppt/tags/tag39.xml><?xml version="1.0" encoding="utf-8"?>
<p:tagLst xmlns:p="http://schemas.openxmlformats.org/presentationml/2006/main">
  <p:tag name="KSO_WM_TAG_VERSION" val="1.0"/>
  <p:tag name="KSO_WM_TEMPLATE_CATEGORY" val="diagram"/>
  <p:tag name="KSO_WM_TEMPLATE_INDEX" val="674"/>
  <p:tag name="KSO_WM_UNIT_TYPE" val="m_h_a"/>
  <p:tag name="KSO_WM_UNIT_INDEX" val="1_4_1"/>
  <p:tag name="KSO_WM_UNIT_ID" val="150995201*m_h_a*1_4_1"/>
  <p:tag name="KSO_WM_UNIT_CLEAR" val="1"/>
  <p:tag name="KSO_WM_UNIT_LAYERLEVEL" val="1_1_1"/>
  <p:tag name="KSO_WM_UNIT_VALUE" val="9"/>
  <p:tag name="KSO_WM_UNIT_HIGHLIGHT" val="0"/>
  <p:tag name="KSO_WM_UNIT_COMPATIBLE" val="0"/>
  <p:tag name="KSO_WM_UNIT_PRESET_TEXT" val="LOREM"/>
  <p:tag name="KSO_WM_BEAUTIFY_FLAG" val="#wm#"/>
  <p:tag name="KSO_WM_DIAGRAM_GROUP_CODE" val="m1-1"/>
</p:tagLst>
</file>

<file path=ppt/tags/tag4.xml><?xml version="1.0" encoding="utf-8"?>
<p:tagLst xmlns:p="http://schemas.openxmlformats.org/presentationml/2006/main">
  <p:tag name="KSO_WM_TEMPLATE_CATEGORY" val="diagram"/>
  <p:tag name="KSO_WM_TEMPLATE_INDEX" val="160489"/>
  <p:tag name="KSO_WM_UNIT_TYPE" val="a"/>
  <p:tag name="KSO_WM_UNIT_INDEX" val="1"/>
  <p:tag name="KSO_WM_UNIT_ID" val="diagram160489_3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40.xml><?xml version="1.0" encoding="utf-8"?>
<p:tagLst xmlns:p="http://schemas.openxmlformats.org/presentationml/2006/main">
  <p:tag name="KSO_WM_TAG_VERSION" val="1.0"/>
  <p:tag name="KSO_WM_TEMPLATE_CATEGORY" val="diagram"/>
  <p:tag name="KSO_WM_TEMPLATE_INDEX" val="674"/>
  <p:tag name="KSO_WM_UNIT_TYPE" val="m_i"/>
  <p:tag name="KSO_WM_UNIT_INDEX" val="1_8"/>
  <p:tag name="KSO_WM_UNIT_ID" val="150995201*m_i*1_8"/>
  <p:tag name="KSO_WM_UNIT_CLEAR" val="1"/>
  <p:tag name="KSO_WM_UNIT_LAYERLEVEL" val="1_1"/>
  <p:tag name="KSO_WM_BEAUTIFY_FLAG" val="#wm#"/>
  <p:tag name="KSO_WM_DIAGRAM_GROUP_CODE" val="m1-1"/>
</p:tagLst>
</file>

<file path=ppt/tags/tag41.xml><?xml version="1.0" encoding="utf-8"?>
<p:tagLst xmlns:p="http://schemas.openxmlformats.org/presentationml/2006/main">
  <p:tag name="KSO_WM_TAG_VERSION" val="1.0"/>
  <p:tag name="KSO_WM_TEMPLATE_CATEGORY" val="diagram"/>
  <p:tag name="KSO_WM_TEMPLATE_INDEX" val="674"/>
  <p:tag name="KSO_WM_UNIT_TYPE" val="m_h_f"/>
  <p:tag name="KSO_WM_UNIT_INDEX" val="1_4_1"/>
  <p:tag name="KSO_WM_UNIT_ID" val="150995201*m_h_f*1_4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45"/>
  <p:tag name="KSO_WM_DIAGRAM_GROUP_CODE" val="m1-1"/>
</p:tagLst>
</file>

<file path=ppt/tags/tag42.xml><?xml version="1.0" encoding="utf-8"?>
<p:tagLst xmlns:p="http://schemas.openxmlformats.org/presentationml/2006/main">
  <p:tag name="KSO_WM_TAG_VERSION" val="1.0"/>
  <p:tag name="KSO_WM_TEMPLATE_CATEGORY" val="diagram"/>
  <p:tag name="KSO_WM_TEMPLATE_INDEX" val="674"/>
  <p:tag name="KSO_WM_UNIT_TYPE" val="m_i"/>
  <p:tag name="KSO_WM_UNIT_INDEX" val="1_9"/>
  <p:tag name="KSO_WM_UNIT_ID" val="150995201*m_i*1_9"/>
  <p:tag name="KSO_WM_UNIT_CLEAR" val="1"/>
  <p:tag name="KSO_WM_UNIT_LAYERLEVEL" val="1_1"/>
  <p:tag name="KSO_WM_BEAUTIFY_FLAG" val="#wm#"/>
  <p:tag name="KSO_WM_DIAGRAM_GROUP_CODE" val="m1-1"/>
</p:tagLst>
</file>

<file path=ppt/tags/tag43.xml><?xml version="1.0" encoding="utf-8"?>
<p:tagLst xmlns:p="http://schemas.openxmlformats.org/presentationml/2006/main">
  <p:tag name="KSO_WM_SLIDE_ID" val="150995201"/>
  <p:tag name="KSO_WM_SLIDE_INDEX" val="2"/>
  <p:tag name="KSO_WM_SLIDE_ITEM_CNT" val="5"/>
  <p:tag name="KSO_WM_SLIDE_LAYOUT" val="m_a"/>
  <p:tag name="KSO_WM_SLIDE_LAYOUT_CNT" val="1_1"/>
  <p:tag name="KSO_WM_SLIDE_TYPE" val="text"/>
  <p:tag name="KSO_WM_BEAUTIFY_FLAG" val="#wm#"/>
  <p:tag name="KSO_WM_SLIDE_POSITION" val="113*179"/>
  <p:tag name="KSO_WM_SLIDE_SIZE" val="734*267"/>
  <p:tag name="KSO_WM_TEMPLATE_CATEGORY" val="diagram"/>
  <p:tag name="KSO_WM_TEMPLATE_INDEX" val="674"/>
  <p:tag name="KSO_WM_DIAGRAM_GROUP_CODE" val="m1-1"/>
  <p:tag name="KSO_WM_TAG_VERSION" val="1.0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23_1*i*0"/>
  <p:tag name="KSO_WM_TEMPLATE_CATEGORY" val="diagram"/>
  <p:tag name="KSO_WM_TEMPLATE_INDEX" val="160123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3"/>
  <p:tag name="KSO_WM_UNIT_TYPE" val="m_i"/>
  <p:tag name="KSO_WM_UNIT_INDEX" val="1_1"/>
  <p:tag name="KSO_WM_UNIT_ID" val="diagram160123_1*m_i*1_1"/>
  <p:tag name="KSO_WM_UNIT_CLEAR" val="1"/>
  <p:tag name="KSO_WM_UNIT_LAYERLEVEL" val="1_1"/>
  <p:tag name="KSO_WM_DIAGRAM_GROUP_CODE" val="m1-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3"/>
  <p:tag name="KSO_WM_UNIT_VALUE" val="12"/>
  <p:tag name="KSO_WM_UNIT_HIGHLIGHT" val="0"/>
  <p:tag name="KSO_WM_UNIT_COMPATIBLE" val="0"/>
  <p:tag name="KSO_WM_UNIT_TYPE" val="m_i"/>
  <p:tag name="KSO_WM_UNIT_INDEX" val="1_2"/>
  <p:tag name="KSO_WM_UNIT_ID" val="diagram160123_1*m_i*1_2"/>
  <p:tag name="KSO_WM_UNIT_CLEAR" val="1"/>
  <p:tag name="KSO_WM_UNIT_LAYERLEVEL" val="1_1"/>
  <p:tag name="KSO_WM_DIAGRAM_GROUP_CODE" val="m1-1"/>
  <p:tag name="KSO_WM_UNIT_PRESET_TEXT" val="0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3"/>
  <p:tag name="KSO_WM_UNIT_TYPE" val="m_h_f"/>
  <p:tag name="KSO_WM_UNIT_INDEX" val="1_1_1"/>
  <p:tag name="KSO_WM_UNIT_ID" val="diagram160123_1*m_h_f*1_1_1"/>
  <p:tag name="KSO_WM_UNIT_CLEAR" val="1"/>
  <p:tag name="KSO_WM_UNIT_LAYERLEVEL" val="1_1_1"/>
  <p:tag name="KSO_WM_UNIT_VALUE" val="102"/>
  <p:tag name="KSO_WM_UNIT_HIGHLIGHT" val="0"/>
  <p:tag name="KSO_WM_UNIT_COMPATIBLE" val="0"/>
  <p:tag name="KSO_WM_UNIT_PRESET_TEXT_INDEX" val="4"/>
  <p:tag name="KSO_WM_UNIT_PRESET_TEXT_LEN" val="57"/>
  <p:tag name="KSO_WM_DIAGRAM_GROUP_CODE" val="m1-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3"/>
  <p:tag name="KSO_WM_UNIT_TYPE" val="g"/>
  <p:tag name="KSO_WM_UNIT_INDEX" val="1"/>
  <p:tag name="KSO_WM_UNIT_ID" val="diagram160123_1*g*1"/>
  <p:tag name="KSO_WM_UNIT_CLEAR" val="1"/>
  <p:tag name="KSO_WM_UNIT_LAYERLEVEL" val="1"/>
  <p:tag name="KSO_WM_UNIT_VALUE" val="44"/>
  <p:tag name="KSO_WM_UNIT_HIGHLIGHT" val="0"/>
  <p:tag name="KSO_WM_UNIT_COMPATIBLE" val="1"/>
  <p:tag name="KSO_WM_UNIT_RELATE_UNITID" val="diagram160123_1*m*1"/>
  <p:tag name="KSO_WM_UNIT_PRESET_TEXT" val="LOREM IPSUM DOLOR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23_1*i*0"/>
  <p:tag name="KSO_WM_TEMPLATE_CATEGORY" val="diagram"/>
  <p:tag name="KSO_WM_TEMPLATE_INDEX" val="160123"/>
</p:tagLst>
</file>

<file path=ppt/tags/tag5.xml><?xml version="1.0" encoding="utf-8"?>
<p:tagLst xmlns:p="http://schemas.openxmlformats.org/presentationml/2006/main">
  <p:tag name="KSO_WM_TEMPLATE_CATEGORY" val="diagram"/>
  <p:tag name="KSO_WM_TEMPLATE_INDEX" val="160489"/>
  <p:tag name="KSO_WM_UNIT_TYPE" val="l_h_a"/>
  <p:tag name="KSO_WM_UNIT_INDEX" val="1_1_1"/>
  <p:tag name="KSO_WM_UNIT_ID" val="diagram160489_3*l_h_a*1_1_1"/>
  <p:tag name="KSO_WM_UNIT_CLEAR" val="1"/>
  <p:tag name="KSO_WM_UNIT_LAYERLEVEL" val="1_1_1"/>
  <p:tag name="KSO_WM_UNIT_VALUE" val="2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 IPSUM DOLOR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3"/>
  <p:tag name="KSO_WM_UNIT_TYPE" val="m_i"/>
  <p:tag name="KSO_WM_UNIT_INDEX" val="1_1"/>
  <p:tag name="KSO_WM_UNIT_ID" val="diagram160123_1*m_i*1_1"/>
  <p:tag name="KSO_WM_UNIT_CLEAR" val="1"/>
  <p:tag name="KSO_WM_UNIT_LAYERLEVEL" val="1_1"/>
  <p:tag name="KSO_WM_DIAGRAM_GROUP_CODE" val="m1-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3"/>
  <p:tag name="KSO_WM_UNIT_VALUE" val="12"/>
  <p:tag name="KSO_WM_UNIT_HIGHLIGHT" val="0"/>
  <p:tag name="KSO_WM_UNIT_COMPATIBLE" val="0"/>
  <p:tag name="KSO_WM_UNIT_TYPE" val="m_i"/>
  <p:tag name="KSO_WM_UNIT_INDEX" val="1_2"/>
  <p:tag name="KSO_WM_UNIT_ID" val="diagram160123_1*m_i*1_2"/>
  <p:tag name="KSO_WM_UNIT_CLEAR" val="1"/>
  <p:tag name="KSO_WM_UNIT_LAYERLEVEL" val="1_1"/>
  <p:tag name="KSO_WM_DIAGRAM_GROUP_CODE" val="m1-1"/>
  <p:tag name="KSO_WM_UNIT_PRESET_TEXT" val="0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3"/>
  <p:tag name="KSO_WM_UNIT_TYPE" val="m_h_f"/>
  <p:tag name="KSO_WM_UNIT_INDEX" val="1_1_1"/>
  <p:tag name="KSO_WM_UNIT_ID" val="diagram160123_1*m_h_f*1_1_1"/>
  <p:tag name="KSO_WM_UNIT_CLEAR" val="1"/>
  <p:tag name="KSO_WM_UNIT_LAYERLEVEL" val="1_1_1"/>
  <p:tag name="KSO_WM_UNIT_VALUE" val="102"/>
  <p:tag name="KSO_WM_UNIT_HIGHLIGHT" val="0"/>
  <p:tag name="KSO_WM_UNIT_COMPATIBLE" val="0"/>
  <p:tag name="KSO_WM_UNIT_PRESET_TEXT_INDEX" val="4"/>
  <p:tag name="KSO_WM_UNIT_PRESET_TEXT_LEN" val="57"/>
  <p:tag name="KSO_WM_DIAGRAM_GROUP_CODE" val="m1-1"/>
</p:tagLst>
</file>

<file path=ppt/tags/tag53.xml><?xml version="1.0" encoding="utf-8"?>
<p:tagLst xmlns:p="http://schemas.openxmlformats.org/presentationml/2006/main">
  <p:tag name="KSO_WM_SLIDE_ID" val="diagram160123_1"/>
  <p:tag name="KSO_WM_SLIDE_INDEX" val="1"/>
  <p:tag name="KSO_WM_SLIDE_ITEM_CNT" val="1"/>
  <p:tag name="KSO_WM_SLIDE_LAYOUT" val="m_g"/>
  <p:tag name="KSO_WM_SLIDE_LAYOUT_CNT" val="1_1"/>
  <p:tag name="KSO_WM_SLIDE_TYPE" val="text"/>
  <p:tag name="KSO_WM_BEAUTIFY_FLAG" val="#wm#"/>
  <p:tag name="KSO_WM_SLIDE_POSITION" val="199*105"/>
  <p:tag name="KSO_WM_SLIDE_SIZE" val="562*291"/>
  <p:tag name="KSO_WM_TEMPLATE_CATEGORY" val="diagram"/>
  <p:tag name="KSO_WM_TEMPLATE_INDEX" val="160123"/>
  <p:tag name="KSO_WM_TAG_VERSION" val="1.0"/>
  <p:tag name="KSO_WM_DIAGRAM_GROUP_CODE" val="m1-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6_3*i*0"/>
  <p:tag name="KSO_WM_TEMPLATE_CATEGORY" val="diagram"/>
  <p:tag name="KSO_WM_TEMPLATE_INDEX" val="160376"/>
</p:tagLst>
</file>

<file path=ppt/tags/tag55.xml><?xml version="1.0" encoding="utf-8"?>
<p:tagLst xmlns:p="http://schemas.openxmlformats.org/presentationml/2006/main">
  <p:tag name="KSO_WM_TEMPLATE_CATEGORY" val="diagram"/>
  <p:tag name="KSO_WM_TEMPLATE_INDEX" val="160376"/>
  <p:tag name="KSO_WM_UNIT_TYPE" val="l_i"/>
  <p:tag name="KSO_WM_UNIT_INDEX" val="1_1"/>
  <p:tag name="KSO_WM_UNIT_ID" val="diagram160376_3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56.xml><?xml version="1.0" encoding="utf-8"?>
<p:tagLst xmlns:p="http://schemas.openxmlformats.org/presentationml/2006/main">
  <p:tag name="KSO_WM_TEMPLATE_CATEGORY" val="diagram"/>
  <p:tag name="KSO_WM_TEMPLATE_INDEX" val="160376"/>
  <p:tag name="KSO_WM_UNIT_TYPE" val="l_h_f"/>
  <p:tag name="KSO_WM_UNIT_INDEX" val="1_1_1"/>
  <p:tag name="KSO_WM_UNIT_ID" val="diagram160376_3*l_h_f*1_1_1"/>
  <p:tag name="KSO_WM_UNIT_CLEAR" val="1"/>
  <p:tag name="KSO_WM_UNIT_LAYERLEVEL" val="1_1_1"/>
  <p:tag name="KSO_WM_UNIT_VALUE" val="45"/>
  <p:tag name="KSO_WM_UNIT_HIGHLIGHT" val="0"/>
  <p:tag name="KSO_WM_UNIT_COMPATIBLE" val="0"/>
  <p:tag name="KSO_WM_UNIT_PRESET_TEXT_INDEX" val="4"/>
  <p:tag name="KSO_WM_BEAUTIFY_FLAG" val="#wm#"/>
  <p:tag name="KSO_WM_TAG_VERSION" val="1.0"/>
  <p:tag name="KSO_WM_UNIT_PRESET_TEXT_LEN" val="26"/>
  <p:tag name="KSO_WM_DIAGRAM_GROUP_CODE" val="l1-1"/>
</p:tagLst>
</file>

<file path=ppt/tags/tag57.xml><?xml version="1.0" encoding="utf-8"?>
<p:tagLst xmlns:p="http://schemas.openxmlformats.org/presentationml/2006/main">
  <p:tag name="KSO_WM_TEMPLATE_CATEGORY" val="diagram"/>
  <p:tag name="KSO_WM_TEMPLATE_INDEX" val="160376"/>
  <p:tag name="KSO_WM_UNIT_TYPE" val="l_i"/>
  <p:tag name="KSO_WM_UNIT_INDEX" val="1_2"/>
  <p:tag name="KSO_WM_UNIT_ID" val="diagram160376_3*l_i*1_2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58.xml><?xml version="1.0" encoding="utf-8"?>
<p:tagLst xmlns:p="http://schemas.openxmlformats.org/presentationml/2006/main">
  <p:tag name="KSO_WM_UNIT_RELATE_UNITID" val="258*l*1"/>
  <p:tag name="KSO_WM_TEMPLATE_CATEGORY" val="diagram"/>
  <p:tag name="KSO_WM_TEMPLATE_INDEX" val="160376"/>
  <p:tag name="KSO_WM_UNIT_TYPE" val="a"/>
  <p:tag name="KSO_WM_UNIT_INDEX" val="1"/>
  <p:tag name="KSO_WM_UNIT_ID" val="diagram160376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6_3*i*0"/>
  <p:tag name="KSO_WM_TEMPLATE_CATEGORY" val="diagram"/>
  <p:tag name="KSO_WM_TEMPLATE_INDEX" val="160376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89_3*i*2"/>
  <p:tag name="KSO_WM_TEMPLATE_CATEGORY" val="diagram"/>
  <p:tag name="KSO_WM_TEMPLATE_INDEX" val="160489"/>
</p:tagLst>
</file>

<file path=ppt/tags/tag60.xml><?xml version="1.0" encoding="utf-8"?>
<p:tagLst xmlns:p="http://schemas.openxmlformats.org/presentationml/2006/main">
  <p:tag name="KSO_WM_TEMPLATE_CATEGORY" val="diagram"/>
  <p:tag name="KSO_WM_TEMPLATE_INDEX" val="160376"/>
  <p:tag name="KSO_WM_UNIT_TYPE" val="l_i"/>
  <p:tag name="KSO_WM_UNIT_INDEX" val="1_1"/>
  <p:tag name="KSO_WM_UNIT_ID" val="diagram160376_3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61.xml><?xml version="1.0" encoding="utf-8"?>
<p:tagLst xmlns:p="http://schemas.openxmlformats.org/presentationml/2006/main">
  <p:tag name="KSO_WM_TEMPLATE_CATEGORY" val="diagram"/>
  <p:tag name="KSO_WM_TEMPLATE_INDEX" val="160376"/>
  <p:tag name="KSO_WM_UNIT_TYPE" val="l_h_f"/>
  <p:tag name="KSO_WM_UNIT_INDEX" val="1_1_1"/>
  <p:tag name="KSO_WM_UNIT_ID" val="diagram160376_3*l_h_f*1_1_1"/>
  <p:tag name="KSO_WM_UNIT_CLEAR" val="1"/>
  <p:tag name="KSO_WM_UNIT_LAYERLEVEL" val="1_1_1"/>
  <p:tag name="KSO_WM_UNIT_VALUE" val="45"/>
  <p:tag name="KSO_WM_UNIT_HIGHLIGHT" val="0"/>
  <p:tag name="KSO_WM_UNIT_COMPATIBLE" val="0"/>
  <p:tag name="KSO_WM_UNIT_PRESET_TEXT_INDEX" val="4"/>
  <p:tag name="KSO_WM_BEAUTIFY_FLAG" val="#wm#"/>
  <p:tag name="KSO_WM_TAG_VERSION" val="1.0"/>
  <p:tag name="KSO_WM_UNIT_PRESET_TEXT_LEN" val="26"/>
  <p:tag name="KSO_WM_DIAGRAM_GROUP_CODE" val="l1-1"/>
</p:tagLst>
</file>

<file path=ppt/tags/tag62.xml><?xml version="1.0" encoding="utf-8"?>
<p:tagLst xmlns:p="http://schemas.openxmlformats.org/presentationml/2006/main">
  <p:tag name="KSO_WM_TEMPLATE_CATEGORY" val="diagram"/>
  <p:tag name="KSO_WM_TEMPLATE_INDEX" val="160376"/>
  <p:tag name="KSO_WM_UNIT_TYPE" val="l_i"/>
  <p:tag name="KSO_WM_UNIT_INDEX" val="1_2"/>
  <p:tag name="KSO_WM_UNIT_ID" val="diagram160376_3*l_i*1_2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6_3*i*0"/>
  <p:tag name="KSO_WM_TEMPLATE_CATEGORY" val="diagram"/>
  <p:tag name="KSO_WM_TEMPLATE_INDEX" val="160376"/>
</p:tagLst>
</file>

<file path=ppt/tags/tag64.xml><?xml version="1.0" encoding="utf-8"?>
<p:tagLst xmlns:p="http://schemas.openxmlformats.org/presentationml/2006/main">
  <p:tag name="KSO_WM_TEMPLATE_CATEGORY" val="diagram"/>
  <p:tag name="KSO_WM_TEMPLATE_INDEX" val="160376"/>
  <p:tag name="KSO_WM_UNIT_TYPE" val="l_i"/>
  <p:tag name="KSO_WM_UNIT_INDEX" val="1_1"/>
  <p:tag name="KSO_WM_UNIT_ID" val="diagram160376_3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65.xml><?xml version="1.0" encoding="utf-8"?>
<p:tagLst xmlns:p="http://schemas.openxmlformats.org/presentationml/2006/main">
  <p:tag name="KSO_WM_TEMPLATE_CATEGORY" val="diagram"/>
  <p:tag name="KSO_WM_TEMPLATE_INDEX" val="160376"/>
  <p:tag name="KSO_WM_UNIT_TYPE" val="l_h_f"/>
  <p:tag name="KSO_WM_UNIT_INDEX" val="1_1_1"/>
  <p:tag name="KSO_WM_UNIT_ID" val="diagram160376_3*l_h_f*1_1_1"/>
  <p:tag name="KSO_WM_UNIT_CLEAR" val="1"/>
  <p:tag name="KSO_WM_UNIT_LAYERLEVEL" val="1_1_1"/>
  <p:tag name="KSO_WM_UNIT_VALUE" val="45"/>
  <p:tag name="KSO_WM_UNIT_HIGHLIGHT" val="0"/>
  <p:tag name="KSO_WM_UNIT_COMPATIBLE" val="0"/>
  <p:tag name="KSO_WM_UNIT_PRESET_TEXT_INDEX" val="4"/>
  <p:tag name="KSO_WM_BEAUTIFY_FLAG" val="#wm#"/>
  <p:tag name="KSO_WM_TAG_VERSION" val="1.0"/>
  <p:tag name="KSO_WM_UNIT_PRESET_TEXT_LEN" val="26"/>
  <p:tag name="KSO_WM_DIAGRAM_GROUP_CODE" val="l1-1"/>
</p:tagLst>
</file>

<file path=ppt/tags/tag66.xml><?xml version="1.0" encoding="utf-8"?>
<p:tagLst xmlns:p="http://schemas.openxmlformats.org/presentationml/2006/main">
  <p:tag name="KSO_WM_TEMPLATE_CATEGORY" val="diagram"/>
  <p:tag name="KSO_WM_TEMPLATE_INDEX" val="160376"/>
  <p:tag name="KSO_WM_UNIT_TYPE" val="l_i"/>
  <p:tag name="KSO_WM_UNIT_INDEX" val="1_2"/>
  <p:tag name="KSO_WM_UNIT_ID" val="diagram160376_3*l_i*1_2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67.xml><?xml version="1.0" encoding="utf-8"?>
<p:tagLst xmlns:p="http://schemas.openxmlformats.org/presentationml/2006/main">
  <p:tag name="KSO_WM_SLIDE_ID" val="diagram160376_3"/>
  <p:tag name="KSO_WM_SLIDE_INDEX" val="3"/>
  <p:tag name="KSO_WM_SLIDE_ITEM_CNT" val="3"/>
  <p:tag name="KSO_WM_SLIDE_LAYOUT" val="l_a"/>
  <p:tag name="KSO_WM_SLIDE_LAYOUT_CNT" val="1_1"/>
  <p:tag name="KSO_WM_SLIDE_TYPE" val="text"/>
  <p:tag name="KSO_WM_BEAUTIFY_FLAG" val="#wm#"/>
  <p:tag name="KSO_WM_SLIDE_POSITION" val="103*241"/>
  <p:tag name="KSO_WM_SLIDE_SIZE" val="754*164"/>
  <p:tag name="KSO_WM_TEMPLATE_CATEGORY" val="diagram"/>
  <p:tag name="KSO_WM_TEMPLATE_INDEX" val="160376"/>
  <p:tag name="KSO_WM_TAG_VERSION" val="1.0"/>
  <p:tag name="KSO_WM_DIAGRAM_GROUP_CODE" val="l1-1"/>
</p:tagLst>
</file>

<file path=ppt/tags/tag7.xml><?xml version="1.0" encoding="utf-8"?>
<p:tagLst xmlns:p="http://schemas.openxmlformats.org/presentationml/2006/main">
  <p:tag name="KSO_WM_TEMPLATE_CATEGORY" val="diagram"/>
  <p:tag name="KSO_WM_TEMPLATE_INDEX" val="160489"/>
  <p:tag name="KSO_WM_UNIT_TYPE" val="l_i"/>
  <p:tag name="KSO_WM_UNIT_INDEX" val="1_1"/>
  <p:tag name="KSO_WM_UNIT_ID" val="diagram160489_3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8.xml><?xml version="1.0" encoding="utf-8"?>
<p:tagLst xmlns:p="http://schemas.openxmlformats.org/presentationml/2006/main">
  <p:tag name="KSO_WM_TEMPLATE_CATEGORY" val="diagram"/>
  <p:tag name="KSO_WM_TEMPLATE_INDEX" val="160489"/>
  <p:tag name="KSO_WM_UNIT_TYPE" val="l_i"/>
  <p:tag name="KSO_WM_UNIT_INDEX" val="1_2"/>
  <p:tag name="KSO_WM_UNIT_ID" val="diagram160489_3*l_i*1_2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9.xml><?xml version="1.0" encoding="utf-8"?>
<p:tagLst xmlns:p="http://schemas.openxmlformats.org/presentationml/2006/main">
  <p:tag name="KSO_WM_TEMPLATE_CATEGORY" val="diagram"/>
  <p:tag name="KSO_WM_TEMPLATE_INDEX" val="160489"/>
  <p:tag name="KSO_WM_UNIT_TYPE" val="l_h_f"/>
  <p:tag name="KSO_WM_UNIT_INDEX" val="1_1_1"/>
  <p:tag name="KSO_WM_UNIT_ID" val="diagram160489_3*l_h_f*1_1_1"/>
  <p:tag name="KSO_WM_UNIT_CLEAR" val="1"/>
  <p:tag name="KSO_WM_UNIT_LAYERLEVEL" val="1_1_1"/>
  <p:tag name="KSO_WM_UNIT_VALUE" val="3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heme/theme1.xml><?xml version="1.0" encoding="utf-8"?>
<a:theme xmlns:a="http://schemas.openxmlformats.org/drawingml/2006/main" name="A000120140530A99PPBG">
  <a:themeElements>
    <a:clrScheme name="自定义 434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826951"/>
      </a:accent1>
      <a:accent2>
        <a:srgbClr val="B78623"/>
      </a:accent2>
      <a:accent3>
        <a:srgbClr val="B1B34D"/>
      </a:accent3>
      <a:accent4>
        <a:srgbClr val="7FA757"/>
      </a:accent4>
      <a:accent5>
        <a:srgbClr val="417677"/>
      </a:accent5>
      <a:accent6>
        <a:srgbClr val="FA9921"/>
      </a:accent6>
      <a:hlink>
        <a:srgbClr val="00B0F0"/>
      </a:hlink>
      <a:folHlink>
        <a:srgbClr val="AFB2B4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1234</Words>
  <Application>WPS 演示</Application>
  <PresentationFormat>宽屏</PresentationFormat>
  <Paragraphs>97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cylee</cp:lastModifiedBy>
  <cp:revision>4</cp:revision>
  <dcterms:created xsi:type="dcterms:W3CDTF">2015-05-05T08:02:00Z</dcterms:created>
  <dcterms:modified xsi:type="dcterms:W3CDTF">2016-04-26T05:24:10Z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