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35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4C0499-F04C-41D3-AA26-BCE15A30022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B3D391B-92C8-462D-97B1-C1BF1E80C597}">
      <dgm:prSet/>
      <dgm:spPr/>
      <dgm:t>
        <a:bodyPr/>
        <a:lstStyle/>
        <a:p>
          <a:r>
            <a:rPr lang="en-US"/>
            <a:t>- Fundada em 2009 (Aliyun)</a:t>
          </a:r>
        </a:p>
      </dgm:t>
    </dgm:pt>
    <dgm:pt modelId="{8A08F8AE-6407-41C3-BBEA-AC4D2C7CE9F6}" type="parTrans" cxnId="{503A4C32-7A33-43D2-AFAF-4339DCEED1F4}">
      <dgm:prSet/>
      <dgm:spPr/>
      <dgm:t>
        <a:bodyPr/>
        <a:lstStyle/>
        <a:p>
          <a:endParaRPr lang="en-US"/>
        </a:p>
      </dgm:t>
    </dgm:pt>
    <dgm:pt modelId="{EE0A6C45-FBCB-49DB-A626-FFA8D0BE0C4C}" type="sibTrans" cxnId="{503A4C32-7A33-43D2-AFAF-4339DCEED1F4}">
      <dgm:prSet/>
      <dgm:spPr/>
      <dgm:t>
        <a:bodyPr/>
        <a:lstStyle/>
        <a:p>
          <a:endParaRPr lang="en-US"/>
        </a:p>
      </dgm:t>
    </dgm:pt>
    <dgm:pt modelId="{CC915644-421C-423D-8522-A94FA889B704}">
      <dgm:prSet/>
      <dgm:spPr/>
      <dgm:t>
        <a:bodyPr/>
        <a:lstStyle/>
        <a:p>
          <a:r>
            <a:rPr lang="en-US"/>
            <a:t>- Suporte ao Singles' Day 2010</a:t>
          </a:r>
        </a:p>
      </dgm:t>
    </dgm:pt>
    <dgm:pt modelId="{B1039D5F-2018-4C6C-AF14-631485422D4D}" type="parTrans" cxnId="{ED096BAD-31B0-4830-8F65-AF75491BB185}">
      <dgm:prSet/>
      <dgm:spPr/>
      <dgm:t>
        <a:bodyPr/>
        <a:lstStyle/>
        <a:p>
          <a:endParaRPr lang="en-US"/>
        </a:p>
      </dgm:t>
    </dgm:pt>
    <dgm:pt modelId="{1E2B4B5F-4142-45EB-87AA-00838A6537CD}" type="sibTrans" cxnId="{ED096BAD-31B0-4830-8F65-AF75491BB185}">
      <dgm:prSet/>
      <dgm:spPr/>
      <dgm:t>
        <a:bodyPr/>
        <a:lstStyle/>
        <a:p>
          <a:endParaRPr lang="en-US"/>
        </a:p>
      </dgm:t>
    </dgm:pt>
    <dgm:pt modelId="{4AAD7246-7283-4E1E-B4DB-A7C00CB3E570}">
      <dgm:prSet/>
      <dgm:spPr/>
      <dgm:t>
        <a:bodyPr/>
        <a:lstStyle/>
        <a:p>
          <a:r>
            <a:rPr lang="en-US"/>
            <a:t>- Integração com HiChina (2013)</a:t>
          </a:r>
        </a:p>
      </dgm:t>
    </dgm:pt>
    <dgm:pt modelId="{836995C8-DCD9-4A9D-8DCB-D02DA3ACDB6A}" type="parTrans" cxnId="{E59BEE6D-B57D-404D-B417-0C0889457945}">
      <dgm:prSet/>
      <dgm:spPr/>
      <dgm:t>
        <a:bodyPr/>
        <a:lstStyle/>
        <a:p>
          <a:endParaRPr lang="en-US"/>
        </a:p>
      </dgm:t>
    </dgm:pt>
    <dgm:pt modelId="{669AB8A4-B31F-4AA5-9623-26D0AF694841}" type="sibTrans" cxnId="{E59BEE6D-B57D-404D-B417-0C0889457945}">
      <dgm:prSet/>
      <dgm:spPr/>
      <dgm:t>
        <a:bodyPr/>
        <a:lstStyle/>
        <a:p>
          <a:endParaRPr lang="en-US"/>
        </a:p>
      </dgm:t>
    </dgm:pt>
    <dgm:pt modelId="{6F65D73E-3073-4ED6-A3A9-86C7F28F1BEC}">
      <dgm:prSet/>
      <dgm:spPr/>
      <dgm:t>
        <a:bodyPr/>
        <a:lstStyle/>
        <a:p>
          <a:r>
            <a:rPr lang="en-US"/>
            <a:t>- Expansão global de data centers</a:t>
          </a:r>
        </a:p>
      </dgm:t>
    </dgm:pt>
    <dgm:pt modelId="{4AAE5D17-F2F1-4731-91E8-29292BED6AE7}" type="parTrans" cxnId="{9967FBA5-977D-42E4-A4DF-576C8AA4BE39}">
      <dgm:prSet/>
      <dgm:spPr/>
      <dgm:t>
        <a:bodyPr/>
        <a:lstStyle/>
        <a:p>
          <a:endParaRPr lang="en-US"/>
        </a:p>
      </dgm:t>
    </dgm:pt>
    <dgm:pt modelId="{0D6AC5F6-5E72-4AA7-8980-B3AD829F0116}" type="sibTrans" cxnId="{9967FBA5-977D-42E4-A4DF-576C8AA4BE39}">
      <dgm:prSet/>
      <dgm:spPr/>
      <dgm:t>
        <a:bodyPr/>
        <a:lstStyle/>
        <a:p>
          <a:endParaRPr lang="en-US"/>
        </a:p>
      </dgm:t>
    </dgm:pt>
    <dgm:pt modelId="{1A0F67F5-95E0-44A0-B12B-38940B2EBB50}">
      <dgm:prSet/>
      <dgm:spPr/>
      <dgm:t>
        <a:bodyPr/>
        <a:lstStyle/>
        <a:p>
          <a:r>
            <a:rPr lang="en-US"/>
            <a:t>- 3º maior provedor global de IaaS e líder Ásia-Pacífico</a:t>
          </a:r>
        </a:p>
      </dgm:t>
    </dgm:pt>
    <dgm:pt modelId="{78B94042-DA50-460D-9EB3-6AB0BD54DBA4}" type="parTrans" cxnId="{C05B40D9-7835-4527-8565-F89A3AE00232}">
      <dgm:prSet/>
      <dgm:spPr/>
      <dgm:t>
        <a:bodyPr/>
        <a:lstStyle/>
        <a:p>
          <a:endParaRPr lang="en-US"/>
        </a:p>
      </dgm:t>
    </dgm:pt>
    <dgm:pt modelId="{7BB2B8BD-D74F-4B2C-9F4B-302D43D345BE}" type="sibTrans" cxnId="{C05B40D9-7835-4527-8565-F89A3AE00232}">
      <dgm:prSet/>
      <dgm:spPr/>
      <dgm:t>
        <a:bodyPr/>
        <a:lstStyle/>
        <a:p>
          <a:endParaRPr lang="en-US"/>
        </a:p>
      </dgm:t>
    </dgm:pt>
    <dgm:pt modelId="{C34919F5-6075-4C08-B633-1CBBDF603F19}" type="pres">
      <dgm:prSet presAssocID="{B64C0499-F04C-41D3-AA26-BCE15A300222}" presName="linear" presStyleCnt="0">
        <dgm:presLayoutVars>
          <dgm:animLvl val="lvl"/>
          <dgm:resizeHandles val="exact"/>
        </dgm:presLayoutVars>
      </dgm:prSet>
      <dgm:spPr/>
    </dgm:pt>
    <dgm:pt modelId="{90EBA706-15AF-4667-9700-EACF206E22FB}" type="pres">
      <dgm:prSet presAssocID="{BB3D391B-92C8-462D-97B1-C1BF1E80C59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2829EE1-0870-4511-ADE6-DE0E2FE158BD}" type="pres">
      <dgm:prSet presAssocID="{EE0A6C45-FBCB-49DB-A626-FFA8D0BE0C4C}" presName="spacer" presStyleCnt="0"/>
      <dgm:spPr/>
    </dgm:pt>
    <dgm:pt modelId="{A670C14F-F9E7-441F-9A47-00B9C0445C3C}" type="pres">
      <dgm:prSet presAssocID="{CC915644-421C-423D-8522-A94FA889B70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14CF068-1BFB-4CBA-95D2-5DD6E1059778}" type="pres">
      <dgm:prSet presAssocID="{1E2B4B5F-4142-45EB-87AA-00838A6537CD}" presName="spacer" presStyleCnt="0"/>
      <dgm:spPr/>
    </dgm:pt>
    <dgm:pt modelId="{0ACD6F02-5E81-49DB-9F1D-F2A6408A50B9}" type="pres">
      <dgm:prSet presAssocID="{4AAD7246-7283-4E1E-B4DB-A7C00CB3E57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D00C2BE-0FFF-461A-8829-A0884F0A9634}" type="pres">
      <dgm:prSet presAssocID="{669AB8A4-B31F-4AA5-9623-26D0AF694841}" presName="spacer" presStyleCnt="0"/>
      <dgm:spPr/>
    </dgm:pt>
    <dgm:pt modelId="{F28D1BF3-73BF-4E1F-945D-1A665F28F053}" type="pres">
      <dgm:prSet presAssocID="{6F65D73E-3073-4ED6-A3A9-86C7F28F1BE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BCF7874-C5D3-4918-9763-F1B4732FB3A4}" type="pres">
      <dgm:prSet presAssocID="{0D6AC5F6-5E72-4AA7-8980-B3AD829F0116}" presName="spacer" presStyleCnt="0"/>
      <dgm:spPr/>
    </dgm:pt>
    <dgm:pt modelId="{949DDFB2-41D7-442A-B54F-6E9EDE55FD3C}" type="pres">
      <dgm:prSet presAssocID="{1A0F67F5-95E0-44A0-B12B-38940B2EBB5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1CB2C14-1DA4-481E-A2F4-639E100FD2BD}" type="presOf" srcId="{BB3D391B-92C8-462D-97B1-C1BF1E80C597}" destId="{90EBA706-15AF-4667-9700-EACF206E22FB}" srcOrd="0" destOrd="0" presId="urn:microsoft.com/office/officeart/2005/8/layout/vList2"/>
    <dgm:cxn modelId="{38265F23-B69A-4C0F-8480-4FDF8C62C8A7}" type="presOf" srcId="{6F65D73E-3073-4ED6-A3A9-86C7F28F1BEC}" destId="{F28D1BF3-73BF-4E1F-945D-1A665F28F053}" srcOrd="0" destOrd="0" presId="urn:microsoft.com/office/officeart/2005/8/layout/vList2"/>
    <dgm:cxn modelId="{503A4C32-7A33-43D2-AFAF-4339DCEED1F4}" srcId="{B64C0499-F04C-41D3-AA26-BCE15A300222}" destId="{BB3D391B-92C8-462D-97B1-C1BF1E80C597}" srcOrd="0" destOrd="0" parTransId="{8A08F8AE-6407-41C3-BBEA-AC4D2C7CE9F6}" sibTransId="{EE0A6C45-FBCB-49DB-A626-FFA8D0BE0C4C}"/>
    <dgm:cxn modelId="{B1BB2F66-818E-48BB-AFFB-DD4A346E449B}" type="presOf" srcId="{1A0F67F5-95E0-44A0-B12B-38940B2EBB50}" destId="{949DDFB2-41D7-442A-B54F-6E9EDE55FD3C}" srcOrd="0" destOrd="0" presId="urn:microsoft.com/office/officeart/2005/8/layout/vList2"/>
    <dgm:cxn modelId="{8CCB3E49-A2AC-4922-AA3C-90ADF2C71D1E}" type="presOf" srcId="{CC915644-421C-423D-8522-A94FA889B704}" destId="{A670C14F-F9E7-441F-9A47-00B9C0445C3C}" srcOrd="0" destOrd="0" presId="urn:microsoft.com/office/officeart/2005/8/layout/vList2"/>
    <dgm:cxn modelId="{E59BEE6D-B57D-404D-B417-0C0889457945}" srcId="{B64C0499-F04C-41D3-AA26-BCE15A300222}" destId="{4AAD7246-7283-4E1E-B4DB-A7C00CB3E570}" srcOrd="2" destOrd="0" parTransId="{836995C8-DCD9-4A9D-8DCB-D02DA3ACDB6A}" sibTransId="{669AB8A4-B31F-4AA5-9623-26D0AF694841}"/>
    <dgm:cxn modelId="{F9EB597D-C4A9-43DE-A270-0B8A6FF358FC}" type="presOf" srcId="{4AAD7246-7283-4E1E-B4DB-A7C00CB3E570}" destId="{0ACD6F02-5E81-49DB-9F1D-F2A6408A50B9}" srcOrd="0" destOrd="0" presId="urn:microsoft.com/office/officeart/2005/8/layout/vList2"/>
    <dgm:cxn modelId="{9967FBA5-977D-42E4-A4DF-576C8AA4BE39}" srcId="{B64C0499-F04C-41D3-AA26-BCE15A300222}" destId="{6F65D73E-3073-4ED6-A3A9-86C7F28F1BEC}" srcOrd="3" destOrd="0" parTransId="{4AAE5D17-F2F1-4731-91E8-29292BED6AE7}" sibTransId="{0D6AC5F6-5E72-4AA7-8980-B3AD829F0116}"/>
    <dgm:cxn modelId="{ED096BAD-31B0-4830-8F65-AF75491BB185}" srcId="{B64C0499-F04C-41D3-AA26-BCE15A300222}" destId="{CC915644-421C-423D-8522-A94FA889B704}" srcOrd="1" destOrd="0" parTransId="{B1039D5F-2018-4C6C-AF14-631485422D4D}" sibTransId="{1E2B4B5F-4142-45EB-87AA-00838A6537CD}"/>
    <dgm:cxn modelId="{9B41C3C1-195C-4341-8726-6769A3E1D9F9}" type="presOf" srcId="{B64C0499-F04C-41D3-AA26-BCE15A300222}" destId="{C34919F5-6075-4C08-B633-1CBBDF603F19}" srcOrd="0" destOrd="0" presId="urn:microsoft.com/office/officeart/2005/8/layout/vList2"/>
    <dgm:cxn modelId="{C05B40D9-7835-4527-8565-F89A3AE00232}" srcId="{B64C0499-F04C-41D3-AA26-BCE15A300222}" destId="{1A0F67F5-95E0-44A0-B12B-38940B2EBB50}" srcOrd="4" destOrd="0" parTransId="{78B94042-DA50-460D-9EB3-6AB0BD54DBA4}" sibTransId="{7BB2B8BD-D74F-4B2C-9F4B-302D43D345BE}"/>
    <dgm:cxn modelId="{71A246E9-0A15-48F6-BE72-A47AF8BFD57C}" type="presParOf" srcId="{C34919F5-6075-4C08-B633-1CBBDF603F19}" destId="{90EBA706-15AF-4667-9700-EACF206E22FB}" srcOrd="0" destOrd="0" presId="urn:microsoft.com/office/officeart/2005/8/layout/vList2"/>
    <dgm:cxn modelId="{B9E27C24-3CC9-4DEE-BC90-C96FC3933967}" type="presParOf" srcId="{C34919F5-6075-4C08-B633-1CBBDF603F19}" destId="{72829EE1-0870-4511-ADE6-DE0E2FE158BD}" srcOrd="1" destOrd="0" presId="urn:microsoft.com/office/officeart/2005/8/layout/vList2"/>
    <dgm:cxn modelId="{81B53AA8-41C6-48B8-9232-E50E293E1EF6}" type="presParOf" srcId="{C34919F5-6075-4C08-B633-1CBBDF603F19}" destId="{A670C14F-F9E7-441F-9A47-00B9C0445C3C}" srcOrd="2" destOrd="0" presId="urn:microsoft.com/office/officeart/2005/8/layout/vList2"/>
    <dgm:cxn modelId="{3C6C34A6-8AD2-432C-9D55-5F433E348C7C}" type="presParOf" srcId="{C34919F5-6075-4C08-B633-1CBBDF603F19}" destId="{A14CF068-1BFB-4CBA-95D2-5DD6E1059778}" srcOrd="3" destOrd="0" presId="urn:microsoft.com/office/officeart/2005/8/layout/vList2"/>
    <dgm:cxn modelId="{97A9156B-CFDD-4AC7-9119-2C8F28025184}" type="presParOf" srcId="{C34919F5-6075-4C08-B633-1CBBDF603F19}" destId="{0ACD6F02-5E81-49DB-9F1D-F2A6408A50B9}" srcOrd="4" destOrd="0" presId="urn:microsoft.com/office/officeart/2005/8/layout/vList2"/>
    <dgm:cxn modelId="{E83693AB-1ACA-48AB-ACDC-D899126DB404}" type="presParOf" srcId="{C34919F5-6075-4C08-B633-1CBBDF603F19}" destId="{ED00C2BE-0FFF-461A-8829-A0884F0A9634}" srcOrd="5" destOrd="0" presId="urn:microsoft.com/office/officeart/2005/8/layout/vList2"/>
    <dgm:cxn modelId="{20AEB722-F821-4D06-97C1-445CEF61C99F}" type="presParOf" srcId="{C34919F5-6075-4C08-B633-1CBBDF603F19}" destId="{F28D1BF3-73BF-4E1F-945D-1A665F28F053}" srcOrd="6" destOrd="0" presId="urn:microsoft.com/office/officeart/2005/8/layout/vList2"/>
    <dgm:cxn modelId="{719DD0B6-8575-436D-8998-8016AE474855}" type="presParOf" srcId="{C34919F5-6075-4C08-B633-1CBBDF603F19}" destId="{8BCF7874-C5D3-4918-9763-F1B4732FB3A4}" srcOrd="7" destOrd="0" presId="urn:microsoft.com/office/officeart/2005/8/layout/vList2"/>
    <dgm:cxn modelId="{DD1E22BF-D294-4691-B0D7-EA799C6A497A}" type="presParOf" srcId="{C34919F5-6075-4C08-B633-1CBBDF603F19}" destId="{949DDFB2-41D7-442A-B54F-6E9EDE55FD3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F522EF-5A46-4172-B5FF-3D21DA653C0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439E896-F3D4-47BC-82FB-8323009DDF80}">
      <dgm:prSet/>
      <dgm:spPr/>
      <dgm:t>
        <a:bodyPr/>
        <a:lstStyle/>
        <a:p>
          <a:r>
            <a:rPr lang="en-US"/>
            <a:t>- Alibaba Cloud é robusta e inovadora</a:t>
          </a:r>
        </a:p>
      </dgm:t>
    </dgm:pt>
    <dgm:pt modelId="{FE4811BB-52CE-46F5-AC2B-81A2CA3A1BB0}" type="parTrans" cxnId="{B36E945F-9446-4E04-BF85-ED79CB363856}">
      <dgm:prSet/>
      <dgm:spPr/>
      <dgm:t>
        <a:bodyPr/>
        <a:lstStyle/>
        <a:p>
          <a:endParaRPr lang="en-US"/>
        </a:p>
      </dgm:t>
    </dgm:pt>
    <dgm:pt modelId="{6D245575-6210-4118-AE2A-4E5C33E7FC33}" type="sibTrans" cxnId="{B36E945F-9446-4E04-BF85-ED79CB363856}">
      <dgm:prSet/>
      <dgm:spPr/>
      <dgm:t>
        <a:bodyPr/>
        <a:lstStyle/>
        <a:p>
          <a:endParaRPr lang="en-US"/>
        </a:p>
      </dgm:t>
    </dgm:pt>
    <dgm:pt modelId="{276660DB-629C-4203-9FCC-AD39BB0CECF2}">
      <dgm:prSet/>
      <dgm:spPr/>
      <dgm:t>
        <a:bodyPr/>
        <a:lstStyle/>
        <a:p>
          <a:r>
            <a:rPr lang="en-US"/>
            <a:t>- Forte em IA, Big Data, IoT e blockchain</a:t>
          </a:r>
        </a:p>
      </dgm:t>
    </dgm:pt>
    <dgm:pt modelId="{7912732D-9112-4138-BE26-5F7B24D6875B}" type="parTrans" cxnId="{B7EBB927-6A2C-41A8-AA6D-7866AC749EF3}">
      <dgm:prSet/>
      <dgm:spPr/>
      <dgm:t>
        <a:bodyPr/>
        <a:lstStyle/>
        <a:p>
          <a:endParaRPr lang="en-US"/>
        </a:p>
      </dgm:t>
    </dgm:pt>
    <dgm:pt modelId="{5679CE69-4FEC-49A4-B8B8-4BB617AE461C}" type="sibTrans" cxnId="{B7EBB927-6A2C-41A8-AA6D-7866AC749EF3}">
      <dgm:prSet/>
      <dgm:spPr/>
      <dgm:t>
        <a:bodyPr/>
        <a:lstStyle/>
        <a:p>
          <a:endParaRPr lang="en-US"/>
        </a:p>
      </dgm:t>
    </dgm:pt>
    <dgm:pt modelId="{6A346D47-1A84-4AD1-83A6-9CBC3D8C5BA7}">
      <dgm:prSet/>
      <dgm:spPr/>
      <dgm:t>
        <a:bodyPr/>
        <a:lstStyle/>
        <a:p>
          <a:r>
            <a:rPr lang="en-US"/>
            <a:t>- Usada por empresas globais de vários setores</a:t>
          </a:r>
        </a:p>
      </dgm:t>
    </dgm:pt>
    <dgm:pt modelId="{477D2837-B6BB-4E2A-B0F3-E20AF4814398}" type="parTrans" cxnId="{EE18ACDB-512B-4122-B122-8A695A50FE75}">
      <dgm:prSet/>
      <dgm:spPr/>
      <dgm:t>
        <a:bodyPr/>
        <a:lstStyle/>
        <a:p>
          <a:endParaRPr lang="en-US"/>
        </a:p>
      </dgm:t>
    </dgm:pt>
    <dgm:pt modelId="{CB9FFA71-FD71-4AEB-B453-C08CE43EE7A1}" type="sibTrans" cxnId="{EE18ACDB-512B-4122-B122-8A695A50FE75}">
      <dgm:prSet/>
      <dgm:spPr/>
      <dgm:t>
        <a:bodyPr/>
        <a:lstStyle/>
        <a:p>
          <a:endParaRPr lang="en-US"/>
        </a:p>
      </dgm:t>
    </dgm:pt>
    <dgm:pt modelId="{7901FD34-44A5-4D14-A373-1A03E94F5C30}">
      <dgm:prSet/>
      <dgm:spPr/>
      <dgm:t>
        <a:bodyPr/>
        <a:lstStyle/>
        <a:p>
          <a:r>
            <a:rPr lang="en-US"/>
            <a:t>- Modelos de preços flexíveis e competitivos</a:t>
          </a:r>
        </a:p>
      </dgm:t>
    </dgm:pt>
    <dgm:pt modelId="{A5F0A31E-5F00-421E-904B-5DB697615CDE}" type="parTrans" cxnId="{F46C7A07-CDD3-442D-8FCC-C476F6108052}">
      <dgm:prSet/>
      <dgm:spPr/>
      <dgm:t>
        <a:bodyPr/>
        <a:lstStyle/>
        <a:p>
          <a:endParaRPr lang="en-US"/>
        </a:p>
      </dgm:t>
    </dgm:pt>
    <dgm:pt modelId="{10E4F6A3-2275-4CFA-8A69-19F5615E161C}" type="sibTrans" cxnId="{F46C7A07-CDD3-442D-8FCC-C476F6108052}">
      <dgm:prSet/>
      <dgm:spPr/>
      <dgm:t>
        <a:bodyPr/>
        <a:lstStyle/>
        <a:p>
          <a:endParaRPr lang="en-US"/>
        </a:p>
      </dgm:t>
    </dgm:pt>
    <dgm:pt modelId="{F226C82D-B9A8-42A9-BB8B-5299811AFFBC}">
      <dgm:prSet/>
      <dgm:spPr/>
      <dgm:t>
        <a:bodyPr/>
        <a:lstStyle/>
        <a:p>
          <a:r>
            <a:rPr lang="en-US"/>
            <a:t>- Soluções práticas para transformação digital</a:t>
          </a:r>
        </a:p>
      </dgm:t>
    </dgm:pt>
    <dgm:pt modelId="{2235F3D3-8BF0-4970-ABBA-F12D2A281670}" type="parTrans" cxnId="{98BAD244-79FA-41C9-BA1C-CBA093AF621B}">
      <dgm:prSet/>
      <dgm:spPr/>
      <dgm:t>
        <a:bodyPr/>
        <a:lstStyle/>
        <a:p>
          <a:endParaRPr lang="en-US"/>
        </a:p>
      </dgm:t>
    </dgm:pt>
    <dgm:pt modelId="{1803029C-F40F-4E32-B1B2-16DD75824163}" type="sibTrans" cxnId="{98BAD244-79FA-41C9-BA1C-CBA093AF621B}">
      <dgm:prSet/>
      <dgm:spPr/>
      <dgm:t>
        <a:bodyPr/>
        <a:lstStyle/>
        <a:p>
          <a:endParaRPr lang="en-US"/>
        </a:p>
      </dgm:t>
    </dgm:pt>
    <dgm:pt modelId="{D127AE93-0979-405F-9B47-C7ECF4C86A0F}" type="pres">
      <dgm:prSet presAssocID="{57F522EF-5A46-4172-B5FF-3D21DA653C04}" presName="root" presStyleCnt="0">
        <dgm:presLayoutVars>
          <dgm:dir/>
          <dgm:resizeHandles val="exact"/>
        </dgm:presLayoutVars>
      </dgm:prSet>
      <dgm:spPr/>
    </dgm:pt>
    <dgm:pt modelId="{82AAB189-56D3-4A77-8011-4B44718E9893}" type="pres">
      <dgm:prSet presAssocID="{9439E896-F3D4-47BC-82FB-8323009DDF80}" presName="compNode" presStyleCnt="0"/>
      <dgm:spPr/>
    </dgm:pt>
    <dgm:pt modelId="{2ED60693-7F51-4878-8FFC-A0FB58D30CFB}" type="pres">
      <dgm:prSet presAssocID="{9439E896-F3D4-47BC-82FB-8323009DDF8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7F1CA514-7F82-4096-9FB3-AE66004BC148}" type="pres">
      <dgm:prSet presAssocID="{9439E896-F3D4-47BC-82FB-8323009DDF80}" presName="spaceRect" presStyleCnt="0"/>
      <dgm:spPr/>
    </dgm:pt>
    <dgm:pt modelId="{41B9DF84-FD21-4AC0-9D9B-BDBFF1D6C69C}" type="pres">
      <dgm:prSet presAssocID="{9439E896-F3D4-47BC-82FB-8323009DDF80}" presName="textRect" presStyleLbl="revTx" presStyleIdx="0" presStyleCnt="5">
        <dgm:presLayoutVars>
          <dgm:chMax val="1"/>
          <dgm:chPref val="1"/>
        </dgm:presLayoutVars>
      </dgm:prSet>
      <dgm:spPr/>
    </dgm:pt>
    <dgm:pt modelId="{773435FD-9506-4555-B104-C5EF545C5611}" type="pres">
      <dgm:prSet presAssocID="{6D245575-6210-4118-AE2A-4E5C33E7FC33}" presName="sibTrans" presStyleCnt="0"/>
      <dgm:spPr/>
    </dgm:pt>
    <dgm:pt modelId="{88FA3D28-9EAF-42B1-8D02-A3D2F867EB0D}" type="pres">
      <dgm:prSet presAssocID="{276660DB-629C-4203-9FCC-AD39BB0CECF2}" presName="compNode" presStyleCnt="0"/>
      <dgm:spPr/>
    </dgm:pt>
    <dgm:pt modelId="{B8FCBAE1-EA47-4815-8AED-3F2FDBC8E356}" type="pres">
      <dgm:prSet presAssocID="{276660DB-629C-4203-9FCC-AD39BB0CECF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1FC5B4E3-242B-42B8-A664-BEF8ABA0F1EE}" type="pres">
      <dgm:prSet presAssocID="{276660DB-629C-4203-9FCC-AD39BB0CECF2}" presName="spaceRect" presStyleCnt="0"/>
      <dgm:spPr/>
    </dgm:pt>
    <dgm:pt modelId="{DC25DDC5-DE3E-4D11-B3EF-65828BA90FBA}" type="pres">
      <dgm:prSet presAssocID="{276660DB-629C-4203-9FCC-AD39BB0CECF2}" presName="textRect" presStyleLbl="revTx" presStyleIdx="1" presStyleCnt="5">
        <dgm:presLayoutVars>
          <dgm:chMax val="1"/>
          <dgm:chPref val="1"/>
        </dgm:presLayoutVars>
      </dgm:prSet>
      <dgm:spPr/>
    </dgm:pt>
    <dgm:pt modelId="{85CCAC69-7D16-45BA-8C4B-9C0075793DF8}" type="pres">
      <dgm:prSet presAssocID="{5679CE69-4FEC-49A4-B8B8-4BB617AE461C}" presName="sibTrans" presStyleCnt="0"/>
      <dgm:spPr/>
    </dgm:pt>
    <dgm:pt modelId="{525771D4-D9D6-4F31-8C6F-460B303D794B}" type="pres">
      <dgm:prSet presAssocID="{6A346D47-1A84-4AD1-83A6-9CBC3D8C5BA7}" presName="compNode" presStyleCnt="0"/>
      <dgm:spPr/>
    </dgm:pt>
    <dgm:pt modelId="{79FD8504-3A14-4300-8F04-BA7355160356}" type="pres">
      <dgm:prSet presAssocID="{6A346D47-1A84-4AD1-83A6-9CBC3D8C5BA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ábrica"/>
        </a:ext>
      </dgm:extLst>
    </dgm:pt>
    <dgm:pt modelId="{09EFAE93-F17B-444D-8655-2585FC32774D}" type="pres">
      <dgm:prSet presAssocID="{6A346D47-1A84-4AD1-83A6-9CBC3D8C5BA7}" presName="spaceRect" presStyleCnt="0"/>
      <dgm:spPr/>
    </dgm:pt>
    <dgm:pt modelId="{835924AA-1BE1-4489-A444-E84D99BA6EC7}" type="pres">
      <dgm:prSet presAssocID="{6A346D47-1A84-4AD1-83A6-9CBC3D8C5BA7}" presName="textRect" presStyleLbl="revTx" presStyleIdx="2" presStyleCnt="5">
        <dgm:presLayoutVars>
          <dgm:chMax val="1"/>
          <dgm:chPref val="1"/>
        </dgm:presLayoutVars>
      </dgm:prSet>
      <dgm:spPr/>
    </dgm:pt>
    <dgm:pt modelId="{84866983-0574-48E0-AC1B-F6A88F143CD1}" type="pres">
      <dgm:prSet presAssocID="{CB9FFA71-FD71-4AEB-B453-C08CE43EE7A1}" presName="sibTrans" presStyleCnt="0"/>
      <dgm:spPr/>
    </dgm:pt>
    <dgm:pt modelId="{2837882A-92E1-484C-BCC2-9370AB4ACF01}" type="pres">
      <dgm:prSet presAssocID="{7901FD34-44A5-4D14-A373-1A03E94F5C30}" presName="compNode" presStyleCnt="0"/>
      <dgm:spPr/>
    </dgm:pt>
    <dgm:pt modelId="{AD6A85D8-E70B-41DB-BEBA-6812299C5D48}" type="pres">
      <dgm:prSet presAssocID="{7901FD34-44A5-4D14-A373-1A03E94F5C3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B9558517-8140-452C-9149-0832A5BF0EED}" type="pres">
      <dgm:prSet presAssocID="{7901FD34-44A5-4D14-A373-1A03E94F5C30}" presName="spaceRect" presStyleCnt="0"/>
      <dgm:spPr/>
    </dgm:pt>
    <dgm:pt modelId="{6AE09E17-A30E-477A-8416-8489B427E5EA}" type="pres">
      <dgm:prSet presAssocID="{7901FD34-44A5-4D14-A373-1A03E94F5C30}" presName="textRect" presStyleLbl="revTx" presStyleIdx="3" presStyleCnt="5">
        <dgm:presLayoutVars>
          <dgm:chMax val="1"/>
          <dgm:chPref val="1"/>
        </dgm:presLayoutVars>
      </dgm:prSet>
      <dgm:spPr/>
    </dgm:pt>
    <dgm:pt modelId="{B162873F-F31A-45ED-AD63-A5F8B51F9937}" type="pres">
      <dgm:prSet presAssocID="{10E4F6A3-2275-4CFA-8A69-19F5615E161C}" presName="sibTrans" presStyleCnt="0"/>
      <dgm:spPr/>
    </dgm:pt>
    <dgm:pt modelId="{6A1B04E5-5F37-47BF-B151-37C8459A1600}" type="pres">
      <dgm:prSet presAssocID="{F226C82D-B9A8-42A9-BB8B-5299811AFFBC}" presName="compNode" presStyleCnt="0"/>
      <dgm:spPr/>
    </dgm:pt>
    <dgm:pt modelId="{ED619AB0-7101-4414-8E5C-EFD7B7A836B5}" type="pres">
      <dgm:prSet presAssocID="{F226C82D-B9A8-42A9-BB8B-5299811AFFB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A8F13A54-B055-49BA-8338-845211A8D291}" type="pres">
      <dgm:prSet presAssocID="{F226C82D-B9A8-42A9-BB8B-5299811AFFBC}" presName="spaceRect" presStyleCnt="0"/>
      <dgm:spPr/>
    </dgm:pt>
    <dgm:pt modelId="{F878994E-617D-4345-80DC-90DB4DB536F9}" type="pres">
      <dgm:prSet presAssocID="{F226C82D-B9A8-42A9-BB8B-5299811AFFB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46C7A07-CDD3-442D-8FCC-C476F6108052}" srcId="{57F522EF-5A46-4172-B5FF-3D21DA653C04}" destId="{7901FD34-44A5-4D14-A373-1A03E94F5C30}" srcOrd="3" destOrd="0" parTransId="{A5F0A31E-5F00-421E-904B-5DB697615CDE}" sibTransId="{10E4F6A3-2275-4CFA-8A69-19F5615E161C}"/>
    <dgm:cxn modelId="{B5628918-6835-4857-94C5-1893CD089228}" type="presOf" srcId="{276660DB-629C-4203-9FCC-AD39BB0CECF2}" destId="{DC25DDC5-DE3E-4D11-B3EF-65828BA90FBA}" srcOrd="0" destOrd="0" presId="urn:microsoft.com/office/officeart/2018/2/layout/IconLabelList"/>
    <dgm:cxn modelId="{B7EBB927-6A2C-41A8-AA6D-7866AC749EF3}" srcId="{57F522EF-5A46-4172-B5FF-3D21DA653C04}" destId="{276660DB-629C-4203-9FCC-AD39BB0CECF2}" srcOrd="1" destOrd="0" parTransId="{7912732D-9112-4138-BE26-5F7B24D6875B}" sibTransId="{5679CE69-4FEC-49A4-B8B8-4BB617AE461C}"/>
    <dgm:cxn modelId="{B36E945F-9446-4E04-BF85-ED79CB363856}" srcId="{57F522EF-5A46-4172-B5FF-3D21DA653C04}" destId="{9439E896-F3D4-47BC-82FB-8323009DDF80}" srcOrd="0" destOrd="0" parTransId="{FE4811BB-52CE-46F5-AC2B-81A2CA3A1BB0}" sibTransId="{6D245575-6210-4118-AE2A-4E5C33E7FC33}"/>
    <dgm:cxn modelId="{31D9E85F-51C0-405B-845F-7DE6DD20C1C6}" type="presOf" srcId="{57F522EF-5A46-4172-B5FF-3D21DA653C04}" destId="{D127AE93-0979-405F-9B47-C7ECF4C86A0F}" srcOrd="0" destOrd="0" presId="urn:microsoft.com/office/officeart/2018/2/layout/IconLabelList"/>
    <dgm:cxn modelId="{98BAD244-79FA-41C9-BA1C-CBA093AF621B}" srcId="{57F522EF-5A46-4172-B5FF-3D21DA653C04}" destId="{F226C82D-B9A8-42A9-BB8B-5299811AFFBC}" srcOrd="4" destOrd="0" parTransId="{2235F3D3-8BF0-4970-ABBA-F12D2A281670}" sibTransId="{1803029C-F40F-4E32-B1B2-16DD75824163}"/>
    <dgm:cxn modelId="{F4480191-F2F6-46B8-AA57-3548F2F6B478}" type="presOf" srcId="{7901FD34-44A5-4D14-A373-1A03E94F5C30}" destId="{6AE09E17-A30E-477A-8416-8489B427E5EA}" srcOrd="0" destOrd="0" presId="urn:microsoft.com/office/officeart/2018/2/layout/IconLabelList"/>
    <dgm:cxn modelId="{A93DF7CA-6A04-45DB-BB2F-8ED3EC8240C4}" type="presOf" srcId="{9439E896-F3D4-47BC-82FB-8323009DDF80}" destId="{41B9DF84-FD21-4AC0-9D9B-BDBFF1D6C69C}" srcOrd="0" destOrd="0" presId="urn:microsoft.com/office/officeart/2018/2/layout/IconLabelList"/>
    <dgm:cxn modelId="{870D27CE-E775-492C-9D3E-F107D6C126F7}" type="presOf" srcId="{6A346D47-1A84-4AD1-83A6-9CBC3D8C5BA7}" destId="{835924AA-1BE1-4489-A444-E84D99BA6EC7}" srcOrd="0" destOrd="0" presId="urn:microsoft.com/office/officeart/2018/2/layout/IconLabelList"/>
    <dgm:cxn modelId="{EE18ACDB-512B-4122-B122-8A695A50FE75}" srcId="{57F522EF-5A46-4172-B5FF-3D21DA653C04}" destId="{6A346D47-1A84-4AD1-83A6-9CBC3D8C5BA7}" srcOrd="2" destOrd="0" parTransId="{477D2837-B6BB-4E2A-B0F3-E20AF4814398}" sibTransId="{CB9FFA71-FD71-4AEB-B453-C08CE43EE7A1}"/>
    <dgm:cxn modelId="{5693E2FF-3D7A-407B-83A3-5E2354ECE6B4}" type="presOf" srcId="{F226C82D-B9A8-42A9-BB8B-5299811AFFBC}" destId="{F878994E-617D-4345-80DC-90DB4DB536F9}" srcOrd="0" destOrd="0" presId="urn:microsoft.com/office/officeart/2018/2/layout/IconLabelList"/>
    <dgm:cxn modelId="{A176AA83-DA2C-44C3-9C29-F7EDB5117030}" type="presParOf" srcId="{D127AE93-0979-405F-9B47-C7ECF4C86A0F}" destId="{82AAB189-56D3-4A77-8011-4B44718E9893}" srcOrd="0" destOrd="0" presId="urn:microsoft.com/office/officeart/2018/2/layout/IconLabelList"/>
    <dgm:cxn modelId="{5DE37275-E4B1-4DC7-8D55-A3A0E8F1CB2C}" type="presParOf" srcId="{82AAB189-56D3-4A77-8011-4B44718E9893}" destId="{2ED60693-7F51-4878-8FFC-A0FB58D30CFB}" srcOrd="0" destOrd="0" presId="urn:microsoft.com/office/officeart/2018/2/layout/IconLabelList"/>
    <dgm:cxn modelId="{79536981-EFB4-4EF0-8589-B7973B517159}" type="presParOf" srcId="{82AAB189-56D3-4A77-8011-4B44718E9893}" destId="{7F1CA514-7F82-4096-9FB3-AE66004BC148}" srcOrd="1" destOrd="0" presId="urn:microsoft.com/office/officeart/2018/2/layout/IconLabelList"/>
    <dgm:cxn modelId="{B79297EF-0F96-4C8E-9B7F-D7D13B46475E}" type="presParOf" srcId="{82AAB189-56D3-4A77-8011-4B44718E9893}" destId="{41B9DF84-FD21-4AC0-9D9B-BDBFF1D6C69C}" srcOrd="2" destOrd="0" presId="urn:microsoft.com/office/officeart/2018/2/layout/IconLabelList"/>
    <dgm:cxn modelId="{9A76676C-3E77-48D1-B71C-78A0294BE94D}" type="presParOf" srcId="{D127AE93-0979-405F-9B47-C7ECF4C86A0F}" destId="{773435FD-9506-4555-B104-C5EF545C5611}" srcOrd="1" destOrd="0" presId="urn:microsoft.com/office/officeart/2018/2/layout/IconLabelList"/>
    <dgm:cxn modelId="{52FC9198-A84B-4A51-99FD-2703D5E71019}" type="presParOf" srcId="{D127AE93-0979-405F-9B47-C7ECF4C86A0F}" destId="{88FA3D28-9EAF-42B1-8D02-A3D2F867EB0D}" srcOrd="2" destOrd="0" presId="urn:microsoft.com/office/officeart/2018/2/layout/IconLabelList"/>
    <dgm:cxn modelId="{79E57297-2DD3-42A6-AB0A-3EEEF2EE1828}" type="presParOf" srcId="{88FA3D28-9EAF-42B1-8D02-A3D2F867EB0D}" destId="{B8FCBAE1-EA47-4815-8AED-3F2FDBC8E356}" srcOrd="0" destOrd="0" presId="urn:microsoft.com/office/officeart/2018/2/layout/IconLabelList"/>
    <dgm:cxn modelId="{B6702745-C9DF-4703-9BE3-B079E5B15C85}" type="presParOf" srcId="{88FA3D28-9EAF-42B1-8D02-A3D2F867EB0D}" destId="{1FC5B4E3-242B-42B8-A664-BEF8ABA0F1EE}" srcOrd="1" destOrd="0" presId="urn:microsoft.com/office/officeart/2018/2/layout/IconLabelList"/>
    <dgm:cxn modelId="{730F2EF2-CC40-4A14-BC75-72E937464A08}" type="presParOf" srcId="{88FA3D28-9EAF-42B1-8D02-A3D2F867EB0D}" destId="{DC25DDC5-DE3E-4D11-B3EF-65828BA90FBA}" srcOrd="2" destOrd="0" presId="urn:microsoft.com/office/officeart/2018/2/layout/IconLabelList"/>
    <dgm:cxn modelId="{6DD48A76-BA34-45BF-9BCE-E5D358167CCF}" type="presParOf" srcId="{D127AE93-0979-405F-9B47-C7ECF4C86A0F}" destId="{85CCAC69-7D16-45BA-8C4B-9C0075793DF8}" srcOrd="3" destOrd="0" presId="urn:microsoft.com/office/officeart/2018/2/layout/IconLabelList"/>
    <dgm:cxn modelId="{BC073AE5-9648-4157-B8C2-3DB88235040F}" type="presParOf" srcId="{D127AE93-0979-405F-9B47-C7ECF4C86A0F}" destId="{525771D4-D9D6-4F31-8C6F-460B303D794B}" srcOrd="4" destOrd="0" presId="urn:microsoft.com/office/officeart/2018/2/layout/IconLabelList"/>
    <dgm:cxn modelId="{8D4F1756-80A5-41F0-8932-F7460B092F5D}" type="presParOf" srcId="{525771D4-D9D6-4F31-8C6F-460B303D794B}" destId="{79FD8504-3A14-4300-8F04-BA7355160356}" srcOrd="0" destOrd="0" presId="urn:microsoft.com/office/officeart/2018/2/layout/IconLabelList"/>
    <dgm:cxn modelId="{230D4F9D-DF1A-42F9-A05F-115C76652D6C}" type="presParOf" srcId="{525771D4-D9D6-4F31-8C6F-460B303D794B}" destId="{09EFAE93-F17B-444D-8655-2585FC32774D}" srcOrd="1" destOrd="0" presId="urn:microsoft.com/office/officeart/2018/2/layout/IconLabelList"/>
    <dgm:cxn modelId="{702A2FED-B4E6-4D54-BBE2-E2534FB4C26E}" type="presParOf" srcId="{525771D4-D9D6-4F31-8C6F-460B303D794B}" destId="{835924AA-1BE1-4489-A444-E84D99BA6EC7}" srcOrd="2" destOrd="0" presId="urn:microsoft.com/office/officeart/2018/2/layout/IconLabelList"/>
    <dgm:cxn modelId="{461A968E-53D6-430F-BB26-860414772896}" type="presParOf" srcId="{D127AE93-0979-405F-9B47-C7ECF4C86A0F}" destId="{84866983-0574-48E0-AC1B-F6A88F143CD1}" srcOrd="5" destOrd="0" presId="urn:microsoft.com/office/officeart/2018/2/layout/IconLabelList"/>
    <dgm:cxn modelId="{12B8D425-0C89-4F69-AA28-90DB8A820C06}" type="presParOf" srcId="{D127AE93-0979-405F-9B47-C7ECF4C86A0F}" destId="{2837882A-92E1-484C-BCC2-9370AB4ACF01}" srcOrd="6" destOrd="0" presId="urn:microsoft.com/office/officeart/2018/2/layout/IconLabelList"/>
    <dgm:cxn modelId="{69C5DF7D-92DA-4D04-839F-F6BDA0A2C886}" type="presParOf" srcId="{2837882A-92E1-484C-BCC2-9370AB4ACF01}" destId="{AD6A85D8-E70B-41DB-BEBA-6812299C5D48}" srcOrd="0" destOrd="0" presId="urn:microsoft.com/office/officeart/2018/2/layout/IconLabelList"/>
    <dgm:cxn modelId="{3D45F782-7CD8-4840-B50C-62F93E7BCAA4}" type="presParOf" srcId="{2837882A-92E1-484C-BCC2-9370AB4ACF01}" destId="{B9558517-8140-452C-9149-0832A5BF0EED}" srcOrd="1" destOrd="0" presId="urn:microsoft.com/office/officeart/2018/2/layout/IconLabelList"/>
    <dgm:cxn modelId="{6861C380-C7E9-43F6-A404-4F4411710225}" type="presParOf" srcId="{2837882A-92E1-484C-BCC2-9370AB4ACF01}" destId="{6AE09E17-A30E-477A-8416-8489B427E5EA}" srcOrd="2" destOrd="0" presId="urn:microsoft.com/office/officeart/2018/2/layout/IconLabelList"/>
    <dgm:cxn modelId="{BC595AD1-E93F-4A7D-9B64-9BDC7E3833FD}" type="presParOf" srcId="{D127AE93-0979-405F-9B47-C7ECF4C86A0F}" destId="{B162873F-F31A-45ED-AD63-A5F8B51F9937}" srcOrd="7" destOrd="0" presId="urn:microsoft.com/office/officeart/2018/2/layout/IconLabelList"/>
    <dgm:cxn modelId="{E1A4CF1F-190B-49E4-AA6F-90C7AA444536}" type="presParOf" srcId="{D127AE93-0979-405F-9B47-C7ECF4C86A0F}" destId="{6A1B04E5-5F37-47BF-B151-37C8459A1600}" srcOrd="8" destOrd="0" presId="urn:microsoft.com/office/officeart/2018/2/layout/IconLabelList"/>
    <dgm:cxn modelId="{F1FDE1B1-09FE-4AF1-A2FA-5E363FF84361}" type="presParOf" srcId="{6A1B04E5-5F37-47BF-B151-37C8459A1600}" destId="{ED619AB0-7101-4414-8E5C-EFD7B7A836B5}" srcOrd="0" destOrd="0" presId="urn:microsoft.com/office/officeart/2018/2/layout/IconLabelList"/>
    <dgm:cxn modelId="{A4453B46-97CC-43ED-A9C6-359DE0424135}" type="presParOf" srcId="{6A1B04E5-5F37-47BF-B151-37C8459A1600}" destId="{A8F13A54-B055-49BA-8338-845211A8D291}" srcOrd="1" destOrd="0" presId="urn:microsoft.com/office/officeart/2018/2/layout/IconLabelList"/>
    <dgm:cxn modelId="{4CAA377D-1E5E-4F62-B5D2-37A76012714D}" type="presParOf" srcId="{6A1B04E5-5F37-47BF-B151-37C8459A1600}" destId="{F878994E-617D-4345-80DC-90DB4DB536F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BA706-15AF-4667-9700-EACF206E22FB}">
      <dsp:nvSpPr>
        <dsp:cNvPr id="0" name=""/>
        <dsp:cNvSpPr/>
      </dsp:nvSpPr>
      <dsp:spPr>
        <a:xfrm>
          <a:off x="0" y="36175"/>
          <a:ext cx="5175384" cy="10328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Fundada em 2009 (Aliyun)</a:t>
          </a:r>
        </a:p>
      </dsp:txBody>
      <dsp:txXfrm>
        <a:off x="50420" y="86595"/>
        <a:ext cx="5074544" cy="932014"/>
      </dsp:txXfrm>
    </dsp:sp>
    <dsp:sp modelId="{A670C14F-F9E7-441F-9A47-00B9C0445C3C}">
      <dsp:nvSpPr>
        <dsp:cNvPr id="0" name=""/>
        <dsp:cNvSpPr/>
      </dsp:nvSpPr>
      <dsp:spPr>
        <a:xfrm>
          <a:off x="0" y="1143909"/>
          <a:ext cx="5175384" cy="1032854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Suporte ao Singles' Day 2010</a:t>
          </a:r>
        </a:p>
      </dsp:txBody>
      <dsp:txXfrm>
        <a:off x="50420" y="1194329"/>
        <a:ext cx="5074544" cy="932014"/>
      </dsp:txXfrm>
    </dsp:sp>
    <dsp:sp modelId="{0ACD6F02-5E81-49DB-9F1D-F2A6408A50B9}">
      <dsp:nvSpPr>
        <dsp:cNvPr id="0" name=""/>
        <dsp:cNvSpPr/>
      </dsp:nvSpPr>
      <dsp:spPr>
        <a:xfrm>
          <a:off x="0" y="2251643"/>
          <a:ext cx="5175384" cy="1032854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Integração com HiChina (2013)</a:t>
          </a:r>
        </a:p>
      </dsp:txBody>
      <dsp:txXfrm>
        <a:off x="50420" y="2302063"/>
        <a:ext cx="5074544" cy="932014"/>
      </dsp:txXfrm>
    </dsp:sp>
    <dsp:sp modelId="{F28D1BF3-73BF-4E1F-945D-1A665F28F053}">
      <dsp:nvSpPr>
        <dsp:cNvPr id="0" name=""/>
        <dsp:cNvSpPr/>
      </dsp:nvSpPr>
      <dsp:spPr>
        <a:xfrm>
          <a:off x="0" y="3359377"/>
          <a:ext cx="5175384" cy="1032854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Expansão global de data centers</a:t>
          </a:r>
        </a:p>
      </dsp:txBody>
      <dsp:txXfrm>
        <a:off x="50420" y="3409797"/>
        <a:ext cx="5074544" cy="932014"/>
      </dsp:txXfrm>
    </dsp:sp>
    <dsp:sp modelId="{949DDFB2-41D7-442A-B54F-6E9EDE55FD3C}">
      <dsp:nvSpPr>
        <dsp:cNvPr id="0" name=""/>
        <dsp:cNvSpPr/>
      </dsp:nvSpPr>
      <dsp:spPr>
        <a:xfrm>
          <a:off x="0" y="4467111"/>
          <a:ext cx="5175384" cy="1032854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- 3º maior provedor global de IaaS e líder Ásia-Pacífico</a:t>
          </a:r>
        </a:p>
      </dsp:txBody>
      <dsp:txXfrm>
        <a:off x="50420" y="4517531"/>
        <a:ext cx="5074544" cy="932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60693-7F51-4878-8FFC-A0FB58D30CFB}">
      <dsp:nvSpPr>
        <dsp:cNvPr id="0" name=""/>
        <dsp:cNvSpPr/>
      </dsp:nvSpPr>
      <dsp:spPr>
        <a:xfrm>
          <a:off x="1138811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9DF84-FD21-4AC0-9D9B-BDBFF1D6C69C}">
      <dsp:nvSpPr>
        <dsp:cNvPr id="0" name=""/>
        <dsp:cNvSpPr/>
      </dsp:nvSpPr>
      <dsp:spPr>
        <a:xfrm>
          <a:off x="729373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Alibaba Cloud é robusta e inovadora</a:t>
          </a:r>
        </a:p>
      </dsp:txBody>
      <dsp:txXfrm>
        <a:off x="729373" y="1314747"/>
        <a:ext cx="1488867" cy="595546"/>
      </dsp:txXfrm>
    </dsp:sp>
    <dsp:sp modelId="{B8FCBAE1-EA47-4815-8AED-3F2FDBC8E356}">
      <dsp:nvSpPr>
        <dsp:cNvPr id="0" name=""/>
        <dsp:cNvSpPr/>
      </dsp:nvSpPr>
      <dsp:spPr>
        <a:xfrm>
          <a:off x="2888230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5DDC5-DE3E-4D11-B3EF-65828BA90FBA}">
      <dsp:nvSpPr>
        <dsp:cNvPr id="0" name=""/>
        <dsp:cNvSpPr/>
      </dsp:nvSpPr>
      <dsp:spPr>
        <a:xfrm>
          <a:off x="2478792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Forte em IA, Big Data, IoT e blockchain</a:t>
          </a:r>
        </a:p>
      </dsp:txBody>
      <dsp:txXfrm>
        <a:off x="2478792" y="1314747"/>
        <a:ext cx="1488867" cy="595546"/>
      </dsp:txXfrm>
    </dsp:sp>
    <dsp:sp modelId="{79FD8504-3A14-4300-8F04-BA7355160356}">
      <dsp:nvSpPr>
        <dsp:cNvPr id="0" name=""/>
        <dsp:cNvSpPr/>
      </dsp:nvSpPr>
      <dsp:spPr>
        <a:xfrm>
          <a:off x="4637649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924AA-1BE1-4489-A444-E84D99BA6EC7}">
      <dsp:nvSpPr>
        <dsp:cNvPr id="0" name=""/>
        <dsp:cNvSpPr/>
      </dsp:nvSpPr>
      <dsp:spPr>
        <a:xfrm>
          <a:off x="4228211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Usada por empresas globais de vários setores</a:t>
          </a:r>
        </a:p>
      </dsp:txBody>
      <dsp:txXfrm>
        <a:off x="4228211" y="1314747"/>
        <a:ext cx="1488867" cy="595546"/>
      </dsp:txXfrm>
    </dsp:sp>
    <dsp:sp modelId="{AD6A85D8-E70B-41DB-BEBA-6812299C5D48}">
      <dsp:nvSpPr>
        <dsp:cNvPr id="0" name=""/>
        <dsp:cNvSpPr/>
      </dsp:nvSpPr>
      <dsp:spPr>
        <a:xfrm>
          <a:off x="6387068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09E17-A30E-477A-8416-8489B427E5EA}">
      <dsp:nvSpPr>
        <dsp:cNvPr id="0" name=""/>
        <dsp:cNvSpPr/>
      </dsp:nvSpPr>
      <dsp:spPr>
        <a:xfrm>
          <a:off x="5977630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Modelos de preços flexíveis e competitivos</a:t>
          </a:r>
        </a:p>
      </dsp:txBody>
      <dsp:txXfrm>
        <a:off x="5977630" y="1314747"/>
        <a:ext cx="1488867" cy="595546"/>
      </dsp:txXfrm>
    </dsp:sp>
    <dsp:sp modelId="{ED619AB0-7101-4414-8E5C-EFD7B7A836B5}">
      <dsp:nvSpPr>
        <dsp:cNvPr id="0" name=""/>
        <dsp:cNvSpPr/>
      </dsp:nvSpPr>
      <dsp:spPr>
        <a:xfrm>
          <a:off x="3762940" y="2282510"/>
          <a:ext cx="669990" cy="6699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8994E-617D-4345-80DC-90DB4DB536F9}">
      <dsp:nvSpPr>
        <dsp:cNvPr id="0" name=""/>
        <dsp:cNvSpPr/>
      </dsp:nvSpPr>
      <dsp:spPr>
        <a:xfrm>
          <a:off x="3353501" y="3204069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Soluções práticas para transformação digital</a:t>
          </a:r>
        </a:p>
      </dsp:txBody>
      <dsp:txXfrm>
        <a:off x="3353501" y="3204069"/>
        <a:ext cx="1488867" cy="595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617D07-7247-A4FF-D8B4-FD1ACB2D0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5" r="15412" b="1"/>
          <a:stretch>
            <a:fillRect/>
          </a:stretch>
        </p:blipFill>
        <p:spPr bwMode="auto">
          <a:xfrm>
            <a:off x="20" y="10"/>
            <a:ext cx="914169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5286" y="1124712"/>
            <a:ext cx="6858000" cy="3063240"/>
          </a:xfrm>
        </p:spPr>
        <p:txBody>
          <a:bodyPr>
            <a:normAutofit/>
          </a:bodyPr>
          <a:lstStyle/>
          <a:p>
            <a:r>
              <a:rPr lang="pt-BR" sz="5700">
                <a:solidFill>
                  <a:schemeClr val="bg1"/>
                </a:solidFill>
              </a:rPr>
              <a:t>Alibaba Cloud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5286" y="4599432"/>
            <a:ext cx="6858000" cy="122752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Características, Serviços e Aplicações Práticas</a:t>
            </a:r>
          </a:p>
        </p:txBody>
      </p:sp>
      <p:sp>
        <p:nvSpPr>
          <p:cNvPr id="1036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28650" y="720953"/>
            <a:ext cx="7886700" cy="5416094"/>
          </a:xfrm>
          <a:custGeom>
            <a:avLst/>
            <a:gdLst>
              <a:gd name="connsiteX0" fmla="*/ 0 w 7886700"/>
              <a:gd name="connsiteY0" fmla="*/ 0 h 5416094"/>
              <a:gd name="connsiteX1" fmla="*/ 578358 w 7886700"/>
              <a:gd name="connsiteY1" fmla="*/ 0 h 5416094"/>
              <a:gd name="connsiteX2" fmla="*/ 998982 w 7886700"/>
              <a:gd name="connsiteY2" fmla="*/ 0 h 5416094"/>
              <a:gd name="connsiteX3" fmla="*/ 1813941 w 7886700"/>
              <a:gd name="connsiteY3" fmla="*/ 0 h 5416094"/>
              <a:gd name="connsiteX4" fmla="*/ 2392299 w 7886700"/>
              <a:gd name="connsiteY4" fmla="*/ 0 h 5416094"/>
              <a:gd name="connsiteX5" fmla="*/ 2970657 w 7886700"/>
              <a:gd name="connsiteY5" fmla="*/ 0 h 5416094"/>
              <a:gd name="connsiteX6" fmla="*/ 3785616 w 7886700"/>
              <a:gd name="connsiteY6" fmla="*/ 0 h 5416094"/>
              <a:gd name="connsiteX7" fmla="*/ 4285107 w 7886700"/>
              <a:gd name="connsiteY7" fmla="*/ 0 h 5416094"/>
              <a:gd name="connsiteX8" fmla="*/ 5100066 w 7886700"/>
              <a:gd name="connsiteY8" fmla="*/ 0 h 5416094"/>
              <a:gd name="connsiteX9" fmla="*/ 5915025 w 7886700"/>
              <a:gd name="connsiteY9" fmla="*/ 0 h 5416094"/>
              <a:gd name="connsiteX10" fmla="*/ 6572250 w 7886700"/>
              <a:gd name="connsiteY10" fmla="*/ 0 h 5416094"/>
              <a:gd name="connsiteX11" fmla="*/ 7886700 w 7886700"/>
              <a:gd name="connsiteY11" fmla="*/ 0 h 5416094"/>
              <a:gd name="connsiteX12" fmla="*/ 7886700 w 7886700"/>
              <a:gd name="connsiteY12" fmla="*/ 622851 h 5416094"/>
              <a:gd name="connsiteX13" fmla="*/ 7886700 w 7886700"/>
              <a:gd name="connsiteY13" fmla="*/ 1137380 h 5416094"/>
              <a:gd name="connsiteX14" fmla="*/ 7886700 w 7886700"/>
              <a:gd name="connsiteY14" fmla="*/ 1814391 h 5416094"/>
              <a:gd name="connsiteX15" fmla="*/ 7886700 w 7886700"/>
              <a:gd name="connsiteY15" fmla="*/ 2491403 h 5416094"/>
              <a:gd name="connsiteX16" fmla="*/ 7886700 w 7886700"/>
              <a:gd name="connsiteY16" fmla="*/ 3168415 h 5416094"/>
              <a:gd name="connsiteX17" fmla="*/ 7886700 w 7886700"/>
              <a:gd name="connsiteY17" fmla="*/ 3899588 h 5416094"/>
              <a:gd name="connsiteX18" fmla="*/ 7886700 w 7886700"/>
              <a:gd name="connsiteY18" fmla="*/ 4630760 h 5416094"/>
              <a:gd name="connsiteX19" fmla="*/ 7886700 w 7886700"/>
              <a:gd name="connsiteY19" fmla="*/ 5416094 h 5416094"/>
              <a:gd name="connsiteX20" fmla="*/ 7466076 w 7886700"/>
              <a:gd name="connsiteY20" fmla="*/ 5416094 h 5416094"/>
              <a:gd name="connsiteX21" fmla="*/ 6651117 w 7886700"/>
              <a:gd name="connsiteY21" fmla="*/ 5416094 h 5416094"/>
              <a:gd name="connsiteX22" fmla="*/ 5993892 w 7886700"/>
              <a:gd name="connsiteY22" fmla="*/ 5416094 h 5416094"/>
              <a:gd name="connsiteX23" fmla="*/ 5494401 w 7886700"/>
              <a:gd name="connsiteY23" fmla="*/ 5416094 h 5416094"/>
              <a:gd name="connsiteX24" fmla="*/ 4837176 w 7886700"/>
              <a:gd name="connsiteY24" fmla="*/ 5416094 h 5416094"/>
              <a:gd name="connsiteX25" fmla="*/ 4416552 w 7886700"/>
              <a:gd name="connsiteY25" fmla="*/ 5416094 h 5416094"/>
              <a:gd name="connsiteX26" fmla="*/ 3995928 w 7886700"/>
              <a:gd name="connsiteY26" fmla="*/ 5416094 h 5416094"/>
              <a:gd name="connsiteX27" fmla="*/ 3338703 w 7886700"/>
              <a:gd name="connsiteY27" fmla="*/ 5416094 h 5416094"/>
              <a:gd name="connsiteX28" fmla="*/ 2839212 w 7886700"/>
              <a:gd name="connsiteY28" fmla="*/ 5416094 h 5416094"/>
              <a:gd name="connsiteX29" fmla="*/ 2103120 w 7886700"/>
              <a:gd name="connsiteY29" fmla="*/ 5416094 h 5416094"/>
              <a:gd name="connsiteX30" fmla="*/ 1603629 w 7886700"/>
              <a:gd name="connsiteY30" fmla="*/ 5416094 h 5416094"/>
              <a:gd name="connsiteX31" fmla="*/ 867537 w 7886700"/>
              <a:gd name="connsiteY31" fmla="*/ 5416094 h 5416094"/>
              <a:gd name="connsiteX32" fmla="*/ 0 w 7886700"/>
              <a:gd name="connsiteY32" fmla="*/ 5416094 h 5416094"/>
              <a:gd name="connsiteX33" fmla="*/ 0 w 7886700"/>
              <a:gd name="connsiteY33" fmla="*/ 4684921 h 5416094"/>
              <a:gd name="connsiteX34" fmla="*/ 0 w 7886700"/>
              <a:gd name="connsiteY34" fmla="*/ 3953749 h 5416094"/>
              <a:gd name="connsiteX35" fmla="*/ 0 w 7886700"/>
              <a:gd name="connsiteY35" fmla="*/ 3168415 h 5416094"/>
              <a:gd name="connsiteX36" fmla="*/ 0 w 7886700"/>
              <a:gd name="connsiteY36" fmla="*/ 2545564 h 5416094"/>
              <a:gd name="connsiteX37" fmla="*/ 0 w 7886700"/>
              <a:gd name="connsiteY37" fmla="*/ 1760231 h 5416094"/>
              <a:gd name="connsiteX38" fmla="*/ 0 w 7886700"/>
              <a:gd name="connsiteY38" fmla="*/ 1191541 h 5416094"/>
              <a:gd name="connsiteX39" fmla="*/ 0 w 7886700"/>
              <a:gd name="connsiteY39" fmla="*/ 677012 h 5416094"/>
              <a:gd name="connsiteX40" fmla="*/ 0 w 7886700"/>
              <a:gd name="connsiteY4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7886700" h="5416094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917044" y="253972"/>
                  <a:pt x="7878280" y="382927"/>
                  <a:pt x="7886700" y="622851"/>
                </a:cubicBezTo>
                <a:cubicBezTo>
                  <a:pt x="7895120" y="862775"/>
                  <a:pt x="7898095" y="881954"/>
                  <a:pt x="7886700" y="1137380"/>
                </a:cubicBezTo>
                <a:cubicBezTo>
                  <a:pt x="7875305" y="1392806"/>
                  <a:pt x="7859449" y="1500954"/>
                  <a:pt x="7886700" y="1814391"/>
                </a:cubicBezTo>
                <a:cubicBezTo>
                  <a:pt x="7913951" y="2127828"/>
                  <a:pt x="7899710" y="2276490"/>
                  <a:pt x="7886700" y="2491403"/>
                </a:cubicBezTo>
                <a:cubicBezTo>
                  <a:pt x="7873690" y="2706316"/>
                  <a:pt x="7899048" y="2943627"/>
                  <a:pt x="7886700" y="3168415"/>
                </a:cubicBezTo>
                <a:cubicBezTo>
                  <a:pt x="7874352" y="3393203"/>
                  <a:pt x="7895759" y="3539359"/>
                  <a:pt x="7886700" y="3899588"/>
                </a:cubicBezTo>
                <a:cubicBezTo>
                  <a:pt x="7877641" y="4259817"/>
                  <a:pt x="7907485" y="4437980"/>
                  <a:pt x="7886700" y="4630760"/>
                </a:cubicBezTo>
                <a:cubicBezTo>
                  <a:pt x="7865915" y="4823540"/>
                  <a:pt x="7871525" y="5198637"/>
                  <a:pt x="7886700" y="5416094"/>
                </a:cubicBezTo>
                <a:cubicBezTo>
                  <a:pt x="7691680" y="5431844"/>
                  <a:pt x="7601555" y="5415681"/>
                  <a:pt x="7466076" y="5416094"/>
                </a:cubicBezTo>
                <a:cubicBezTo>
                  <a:pt x="7330597" y="5416507"/>
                  <a:pt x="6831360" y="5424066"/>
                  <a:pt x="6651117" y="5416094"/>
                </a:cubicBezTo>
                <a:cubicBezTo>
                  <a:pt x="6470874" y="5408122"/>
                  <a:pt x="6162822" y="5448218"/>
                  <a:pt x="5993892" y="5416094"/>
                </a:cubicBezTo>
                <a:cubicBezTo>
                  <a:pt x="5824963" y="5383970"/>
                  <a:pt x="5688089" y="5423575"/>
                  <a:pt x="5494401" y="5416094"/>
                </a:cubicBezTo>
                <a:cubicBezTo>
                  <a:pt x="5300713" y="5408613"/>
                  <a:pt x="5038344" y="5439836"/>
                  <a:pt x="4837176" y="5416094"/>
                </a:cubicBezTo>
                <a:cubicBezTo>
                  <a:pt x="4636008" y="5392352"/>
                  <a:pt x="4547230" y="5414191"/>
                  <a:pt x="4416552" y="5416094"/>
                </a:cubicBezTo>
                <a:cubicBezTo>
                  <a:pt x="4285874" y="5417997"/>
                  <a:pt x="4197467" y="5397786"/>
                  <a:pt x="3995928" y="5416094"/>
                </a:cubicBezTo>
                <a:cubicBezTo>
                  <a:pt x="3794389" y="5434402"/>
                  <a:pt x="3512175" y="5385012"/>
                  <a:pt x="3338703" y="5416094"/>
                </a:cubicBezTo>
                <a:cubicBezTo>
                  <a:pt x="3165232" y="5447176"/>
                  <a:pt x="2961841" y="5402137"/>
                  <a:pt x="2839212" y="5416094"/>
                </a:cubicBezTo>
                <a:cubicBezTo>
                  <a:pt x="2716583" y="5430051"/>
                  <a:pt x="2260631" y="5391454"/>
                  <a:pt x="2103120" y="5416094"/>
                </a:cubicBezTo>
                <a:cubicBezTo>
                  <a:pt x="1945609" y="5440734"/>
                  <a:pt x="1802870" y="5413244"/>
                  <a:pt x="1603629" y="5416094"/>
                </a:cubicBezTo>
                <a:cubicBezTo>
                  <a:pt x="1404388" y="5418944"/>
                  <a:pt x="1036615" y="5428037"/>
                  <a:pt x="867537" y="5416094"/>
                </a:cubicBezTo>
                <a:cubicBezTo>
                  <a:pt x="698459" y="5404151"/>
                  <a:pt x="196765" y="5387017"/>
                  <a:pt x="0" y="5416094"/>
                </a:cubicBezTo>
                <a:cubicBezTo>
                  <a:pt x="-7913" y="5158982"/>
                  <a:pt x="-32352" y="4972281"/>
                  <a:pt x="0" y="4684921"/>
                </a:cubicBezTo>
                <a:cubicBezTo>
                  <a:pt x="32352" y="4397561"/>
                  <a:pt x="-36146" y="4109983"/>
                  <a:pt x="0" y="3953749"/>
                </a:cubicBezTo>
                <a:cubicBezTo>
                  <a:pt x="36146" y="3797515"/>
                  <a:pt x="38942" y="3433311"/>
                  <a:pt x="0" y="3168415"/>
                </a:cubicBezTo>
                <a:cubicBezTo>
                  <a:pt x="-38942" y="2903519"/>
                  <a:pt x="-264" y="2810505"/>
                  <a:pt x="0" y="2545564"/>
                </a:cubicBezTo>
                <a:cubicBezTo>
                  <a:pt x="264" y="2280623"/>
                  <a:pt x="20689" y="1994225"/>
                  <a:pt x="0" y="1760231"/>
                </a:cubicBezTo>
                <a:cubicBezTo>
                  <a:pt x="-20689" y="1526237"/>
                  <a:pt x="16073" y="1386976"/>
                  <a:pt x="0" y="1191541"/>
                </a:cubicBezTo>
                <a:cubicBezTo>
                  <a:pt x="-16073" y="996106"/>
                  <a:pt x="-16965" y="844858"/>
                  <a:pt x="0" y="677012"/>
                </a:cubicBezTo>
                <a:cubicBezTo>
                  <a:pt x="16965" y="509166"/>
                  <a:pt x="85" y="277162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4419423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pt-BR" sz="4700" dirty="0"/>
              <a:t>Histórico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4FDC49-66B9-15A2-403D-464CC0CEF3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023166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Principais Serviços e Soluções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- Infraestrutura: ECS, OSS, ApsaraDB</a:t>
            </a:r>
          </a:p>
          <a:p>
            <a:r>
              <a:t>- Big Data &amp; Analytics: MaxCompute, DataWorks</a:t>
            </a:r>
          </a:p>
          <a:p>
            <a:r>
              <a:t>- Inteligência Artificial: PAI, Model Studio, LLMs</a:t>
            </a:r>
          </a:p>
          <a:p>
            <a:r>
              <a:t>- IoT e Edge Computing</a:t>
            </a:r>
          </a:p>
          <a:p>
            <a:r>
              <a:t>- Blockchain como serviço (BaaS)</a:t>
            </a:r>
          </a:p>
          <a:p>
            <a:r>
              <a:t>- Serverless e FaaS</a:t>
            </a:r>
          </a:p>
          <a:p>
            <a:r>
              <a:t>- City Brain (cidades inteligentes)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Exemplos de Uso por Empresas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LVMH: personalização, marketing e cadeia de suprimentos</a:t>
            </a:r>
          </a:p>
          <a:p>
            <a:r>
              <a:t>- AstraZeneca e Haleon: relatórios e atendimento com IA</a:t>
            </a:r>
          </a:p>
          <a:p>
            <a:r>
              <a:t>- WeLab Bank: experiência digital em Hong Kong</a:t>
            </a:r>
          </a:p>
          <a:p>
            <a:r>
              <a:t>- EF: educação e CRM em nuvem</a:t>
            </a:r>
          </a:p>
          <a:p>
            <a:r>
              <a:t>- Wonder Avenue (Olimpíadas 2024): experiência de compra imersiva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Faixa de Preços e Modelos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Modelos: Pay-as-you-go, Spot, Assinaturas, Reserved Instances</a:t>
            </a:r>
          </a:p>
          <a:p>
            <a:r>
              <a:t>- Descontos de até 79% em longo prazo</a:t>
            </a:r>
          </a:p>
          <a:p>
            <a:r>
              <a:t>- Corte médio de 23% em preços (2024)</a:t>
            </a:r>
          </a:p>
          <a:p>
            <a:r>
              <a:t>- Exemplo: OSS 500GB/ano em promoção – US$16,99</a:t>
            </a:r>
          </a:p>
          <a:p>
            <a:r>
              <a:t>- Custos variam conforme uso e região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Conclusão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51FB39-820A-12E5-5B48-44F6BDA8E8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28966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249</Words>
  <Application>Microsoft Office PowerPoint</Application>
  <PresentationFormat>Apresentação na tela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Alibaba Cloud</vt:lpstr>
      <vt:lpstr>Histórico</vt:lpstr>
      <vt:lpstr>Principais Serviços e Soluções</vt:lpstr>
      <vt:lpstr>Exemplos de Uso por Empresas</vt:lpstr>
      <vt:lpstr>Faixa de Preços e Modelos</vt:lpstr>
      <vt:lpstr>Conclusão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Juan Carlos</cp:lastModifiedBy>
  <cp:revision>3</cp:revision>
  <dcterms:created xsi:type="dcterms:W3CDTF">2013-01-27T09:14:16Z</dcterms:created>
  <dcterms:modified xsi:type="dcterms:W3CDTF">2025-08-26T15:00:45Z</dcterms:modified>
  <cp:category/>
</cp:coreProperties>
</file>