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4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rlos" userId="5e3b999c840e78a8" providerId="LiveId" clId="{4202D2F1-8C7C-42F0-BF31-AC0DDDF5341C}"/>
    <pc:docChg chg="custSel modSld">
      <pc:chgData name="Juan Carlos" userId="5e3b999c840e78a8" providerId="LiveId" clId="{4202D2F1-8C7C-42F0-BF31-AC0DDDF5341C}" dt="2025-09-02T18:18:31.708" v="0" actId="26606"/>
      <pc:docMkLst>
        <pc:docMk/>
      </pc:docMkLst>
      <pc:sldChg chg="addSp delSp modSp mod">
        <pc:chgData name="Juan Carlos" userId="5e3b999c840e78a8" providerId="LiveId" clId="{4202D2F1-8C7C-42F0-BF31-AC0DDDF5341C}" dt="2025-09-02T18:18:31.708" v="0" actId="26606"/>
        <pc:sldMkLst>
          <pc:docMk/>
          <pc:sldMk cId="0" sldId="260"/>
        </pc:sldMkLst>
        <pc:spChg chg="del">
          <ac:chgData name="Juan Carlos" userId="5e3b999c840e78a8" providerId="LiveId" clId="{4202D2F1-8C7C-42F0-BF31-AC0DDDF5341C}" dt="2025-09-02T18:18:31.708" v="0" actId="26606"/>
          <ac:spMkLst>
            <pc:docMk/>
            <pc:sldMk cId="0" sldId="260"/>
            <ac:spMk id="9" creationId="{BACC6370-2D7E-4714-9D71-7542949D7D5D}"/>
          </ac:spMkLst>
        </pc:spChg>
        <pc:spChg chg="del">
          <ac:chgData name="Juan Carlos" userId="5e3b999c840e78a8" providerId="LiveId" clId="{4202D2F1-8C7C-42F0-BF31-AC0DDDF5341C}" dt="2025-09-02T18:18:31.708" v="0" actId="26606"/>
          <ac:spMkLst>
            <pc:docMk/>
            <pc:sldMk cId="0" sldId="260"/>
            <ac:spMk id="11" creationId="{F68B3F68-107C-434F-AA38-110D5EA91B85}"/>
          </ac:spMkLst>
        </pc:spChg>
        <pc:spChg chg="del">
          <ac:chgData name="Juan Carlos" userId="5e3b999c840e78a8" providerId="LiveId" clId="{4202D2F1-8C7C-42F0-BF31-AC0DDDF5341C}" dt="2025-09-02T18:18:31.708" v="0" actId="26606"/>
          <ac:spMkLst>
            <pc:docMk/>
            <pc:sldMk cId="0" sldId="260"/>
            <ac:spMk id="13" creationId="{AAD0DBB9-1A4B-4391-81D4-CB19F9AB918A}"/>
          </ac:spMkLst>
        </pc:spChg>
        <pc:spChg chg="del">
          <ac:chgData name="Juan Carlos" userId="5e3b999c840e78a8" providerId="LiveId" clId="{4202D2F1-8C7C-42F0-BF31-AC0DDDF5341C}" dt="2025-09-02T18:18:31.708" v="0" actId="26606"/>
          <ac:spMkLst>
            <pc:docMk/>
            <pc:sldMk cId="0" sldId="260"/>
            <ac:spMk id="15" creationId="{063BBA22-50EA-4C4D-BE05-F1CE4E63AA56}"/>
          </ac:spMkLst>
        </pc:spChg>
        <pc:spChg chg="add">
          <ac:chgData name="Juan Carlos" userId="5e3b999c840e78a8" providerId="LiveId" clId="{4202D2F1-8C7C-42F0-BF31-AC0DDDF5341C}" dt="2025-09-02T18:18:31.708" v="0" actId="26606"/>
          <ac:spMkLst>
            <pc:docMk/>
            <pc:sldMk cId="0" sldId="260"/>
            <ac:spMk id="20" creationId="{BACC6370-2D7E-4714-9D71-7542949D7D5D}"/>
          </ac:spMkLst>
        </pc:spChg>
        <pc:spChg chg="add">
          <ac:chgData name="Juan Carlos" userId="5e3b999c840e78a8" providerId="LiveId" clId="{4202D2F1-8C7C-42F0-BF31-AC0DDDF5341C}" dt="2025-09-02T18:18:31.708" v="0" actId="26606"/>
          <ac:spMkLst>
            <pc:docMk/>
            <pc:sldMk cId="0" sldId="260"/>
            <ac:spMk id="22" creationId="{F68B3F68-107C-434F-AA38-110D5EA91B85}"/>
          </ac:spMkLst>
        </pc:spChg>
        <pc:spChg chg="add">
          <ac:chgData name="Juan Carlos" userId="5e3b999c840e78a8" providerId="LiveId" clId="{4202D2F1-8C7C-42F0-BF31-AC0DDDF5341C}" dt="2025-09-02T18:18:31.708" v="0" actId="26606"/>
          <ac:spMkLst>
            <pc:docMk/>
            <pc:sldMk cId="0" sldId="260"/>
            <ac:spMk id="24" creationId="{AAD0DBB9-1A4B-4391-81D4-CB19F9AB918A}"/>
          </ac:spMkLst>
        </pc:spChg>
        <pc:spChg chg="add">
          <ac:chgData name="Juan Carlos" userId="5e3b999c840e78a8" providerId="LiveId" clId="{4202D2F1-8C7C-42F0-BF31-AC0DDDF5341C}" dt="2025-09-02T18:18:31.708" v="0" actId="26606"/>
          <ac:spMkLst>
            <pc:docMk/>
            <pc:sldMk cId="0" sldId="260"/>
            <ac:spMk id="26" creationId="{063BBA22-50EA-4C4D-BE05-F1CE4E63AA56}"/>
          </ac:spMkLst>
        </pc:spChg>
        <pc:graphicFrameChg chg="mod modGraphic">
          <ac:chgData name="Juan Carlos" userId="5e3b999c840e78a8" providerId="LiveId" clId="{4202D2F1-8C7C-42F0-BF31-AC0DDDF5341C}" dt="2025-09-02T18:18:31.708" v="0" actId="26606"/>
          <ac:graphicFrameMkLst>
            <pc:docMk/>
            <pc:sldMk cId="0" sldId="260"/>
            <ac:graphicFrameMk id="5" creationId="{D618F08B-29D1-4B70-DBBD-54DAD3B9093B}"/>
          </ac:graphicFrameMkLst>
        </pc:graphicFrame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4C0499-F04C-41D3-AA26-BCE15A30022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B3D391B-92C8-462D-97B1-C1BF1E80C597}">
      <dgm:prSet/>
      <dgm:spPr/>
      <dgm:t>
        <a:bodyPr/>
        <a:lstStyle/>
        <a:p>
          <a:r>
            <a:rPr lang="en-US" dirty="0" err="1"/>
            <a:t>Fundada</a:t>
          </a:r>
          <a:r>
            <a:rPr lang="en-US" dirty="0"/>
            <a:t> </a:t>
          </a:r>
          <a:r>
            <a:rPr lang="en-US" dirty="0" err="1"/>
            <a:t>em</a:t>
          </a:r>
          <a:r>
            <a:rPr lang="en-US" dirty="0"/>
            <a:t> 2009 (</a:t>
          </a:r>
          <a:r>
            <a:rPr lang="en-US" dirty="0" err="1"/>
            <a:t>Aliyun</a:t>
          </a:r>
          <a:r>
            <a:rPr lang="en-US" dirty="0"/>
            <a:t>)</a:t>
          </a:r>
        </a:p>
      </dgm:t>
    </dgm:pt>
    <dgm:pt modelId="{8A08F8AE-6407-41C3-BBEA-AC4D2C7CE9F6}" type="parTrans" cxnId="{503A4C32-7A33-43D2-AFAF-4339DCEED1F4}">
      <dgm:prSet/>
      <dgm:spPr/>
      <dgm:t>
        <a:bodyPr/>
        <a:lstStyle/>
        <a:p>
          <a:endParaRPr lang="en-US"/>
        </a:p>
      </dgm:t>
    </dgm:pt>
    <dgm:pt modelId="{EE0A6C45-FBCB-49DB-A626-FFA8D0BE0C4C}" type="sibTrans" cxnId="{503A4C32-7A33-43D2-AFAF-4339DCEED1F4}">
      <dgm:prSet/>
      <dgm:spPr/>
      <dgm:t>
        <a:bodyPr/>
        <a:lstStyle/>
        <a:p>
          <a:endParaRPr lang="en-US"/>
        </a:p>
      </dgm:t>
    </dgm:pt>
    <dgm:pt modelId="{CC915644-421C-423D-8522-A94FA889B704}">
      <dgm:prSet/>
      <dgm:spPr/>
      <dgm:t>
        <a:bodyPr/>
        <a:lstStyle/>
        <a:p>
          <a:r>
            <a:rPr lang="en-US" dirty="0" err="1"/>
            <a:t>Suporte</a:t>
          </a:r>
          <a:r>
            <a:rPr lang="en-US" dirty="0"/>
            <a:t> </a:t>
          </a:r>
          <a:r>
            <a:rPr lang="en-US" dirty="0" err="1"/>
            <a:t>ao</a:t>
          </a:r>
          <a:r>
            <a:rPr lang="en-US" dirty="0"/>
            <a:t> Singles' Day 2010</a:t>
          </a:r>
        </a:p>
      </dgm:t>
    </dgm:pt>
    <dgm:pt modelId="{B1039D5F-2018-4C6C-AF14-631485422D4D}" type="parTrans" cxnId="{ED096BAD-31B0-4830-8F65-AF75491BB185}">
      <dgm:prSet/>
      <dgm:spPr/>
      <dgm:t>
        <a:bodyPr/>
        <a:lstStyle/>
        <a:p>
          <a:endParaRPr lang="en-US"/>
        </a:p>
      </dgm:t>
    </dgm:pt>
    <dgm:pt modelId="{1E2B4B5F-4142-45EB-87AA-00838A6537CD}" type="sibTrans" cxnId="{ED096BAD-31B0-4830-8F65-AF75491BB185}">
      <dgm:prSet/>
      <dgm:spPr/>
      <dgm:t>
        <a:bodyPr/>
        <a:lstStyle/>
        <a:p>
          <a:endParaRPr lang="en-US"/>
        </a:p>
      </dgm:t>
    </dgm:pt>
    <dgm:pt modelId="{4AAD7246-7283-4E1E-B4DB-A7C00CB3E570}">
      <dgm:prSet/>
      <dgm:spPr/>
      <dgm:t>
        <a:bodyPr/>
        <a:lstStyle/>
        <a:p>
          <a:r>
            <a:rPr lang="en-US" dirty="0" err="1"/>
            <a:t>Integração</a:t>
          </a:r>
          <a:r>
            <a:rPr lang="en-US" dirty="0"/>
            <a:t> com </a:t>
          </a:r>
          <a:r>
            <a:rPr lang="en-US" dirty="0" err="1"/>
            <a:t>HiChina</a:t>
          </a:r>
          <a:r>
            <a:rPr lang="en-US" dirty="0"/>
            <a:t> (2013)</a:t>
          </a:r>
        </a:p>
      </dgm:t>
    </dgm:pt>
    <dgm:pt modelId="{836995C8-DCD9-4A9D-8DCB-D02DA3ACDB6A}" type="parTrans" cxnId="{E59BEE6D-B57D-404D-B417-0C0889457945}">
      <dgm:prSet/>
      <dgm:spPr/>
      <dgm:t>
        <a:bodyPr/>
        <a:lstStyle/>
        <a:p>
          <a:endParaRPr lang="en-US"/>
        </a:p>
      </dgm:t>
    </dgm:pt>
    <dgm:pt modelId="{669AB8A4-B31F-4AA5-9623-26D0AF694841}" type="sibTrans" cxnId="{E59BEE6D-B57D-404D-B417-0C0889457945}">
      <dgm:prSet/>
      <dgm:spPr/>
      <dgm:t>
        <a:bodyPr/>
        <a:lstStyle/>
        <a:p>
          <a:endParaRPr lang="en-US"/>
        </a:p>
      </dgm:t>
    </dgm:pt>
    <dgm:pt modelId="{6F65D73E-3073-4ED6-A3A9-86C7F28F1BEC}">
      <dgm:prSet/>
      <dgm:spPr/>
      <dgm:t>
        <a:bodyPr/>
        <a:lstStyle/>
        <a:p>
          <a:r>
            <a:rPr lang="en-US" dirty="0" err="1"/>
            <a:t>Expansão</a:t>
          </a:r>
          <a:r>
            <a:rPr lang="en-US" dirty="0"/>
            <a:t> global de data centers 2016</a:t>
          </a:r>
        </a:p>
      </dgm:t>
    </dgm:pt>
    <dgm:pt modelId="{4AAE5D17-F2F1-4731-91E8-29292BED6AE7}" type="parTrans" cxnId="{9967FBA5-977D-42E4-A4DF-576C8AA4BE39}">
      <dgm:prSet/>
      <dgm:spPr/>
      <dgm:t>
        <a:bodyPr/>
        <a:lstStyle/>
        <a:p>
          <a:endParaRPr lang="en-US"/>
        </a:p>
      </dgm:t>
    </dgm:pt>
    <dgm:pt modelId="{0D6AC5F6-5E72-4AA7-8980-B3AD829F0116}" type="sibTrans" cxnId="{9967FBA5-977D-42E4-A4DF-576C8AA4BE39}">
      <dgm:prSet/>
      <dgm:spPr/>
      <dgm:t>
        <a:bodyPr/>
        <a:lstStyle/>
        <a:p>
          <a:endParaRPr lang="en-US"/>
        </a:p>
      </dgm:t>
    </dgm:pt>
    <dgm:pt modelId="{1A0F67F5-95E0-44A0-B12B-38940B2EBB50}">
      <dgm:prSet/>
      <dgm:spPr/>
      <dgm:t>
        <a:bodyPr/>
        <a:lstStyle/>
        <a:p>
          <a:r>
            <a:rPr lang="en-US" dirty="0"/>
            <a:t>3º </a:t>
          </a:r>
          <a:r>
            <a:rPr lang="en-US" dirty="0" err="1"/>
            <a:t>maior</a:t>
          </a:r>
          <a:r>
            <a:rPr lang="en-US" dirty="0"/>
            <a:t> </a:t>
          </a:r>
          <a:r>
            <a:rPr lang="en-US" dirty="0" err="1"/>
            <a:t>provedor</a:t>
          </a:r>
          <a:r>
            <a:rPr lang="en-US" dirty="0"/>
            <a:t> global de IaaS e </a:t>
          </a:r>
          <a:r>
            <a:rPr lang="en-US" dirty="0" err="1"/>
            <a:t>líder</a:t>
          </a:r>
          <a:r>
            <a:rPr lang="en-US" dirty="0"/>
            <a:t> Ásia-</a:t>
          </a:r>
          <a:r>
            <a:rPr lang="en-US" dirty="0" err="1"/>
            <a:t>Pacífico</a:t>
          </a:r>
          <a:r>
            <a:rPr lang="en-US" dirty="0"/>
            <a:t> </a:t>
          </a:r>
          <a:r>
            <a:rPr lang="pt-BR" b="0" i="0" dirty="0"/>
            <a:t>2024 e 2025</a:t>
          </a:r>
          <a:endParaRPr lang="en-US" dirty="0"/>
        </a:p>
      </dgm:t>
    </dgm:pt>
    <dgm:pt modelId="{78B94042-DA50-460D-9EB3-6AB0BD54DBA4}" type="parTrans" cxnId="{C05B40D9-7835-4527-8565-F89A3AE00232}">
      <dgm:prSet/>
      <dgm:spPr/>
      <dgm:t>
        <a:bodyPr/>
        <a:lstStyle/>
        <a:p>
          <a:endParaRPr lang="en-US"/>
        </a:p>
      </dgm:t>
    </dgm:pt>
    <dgm:pt modelId="{7BB2B8BD-D74F-4B2C-9F4B-302D43D345BE}" type="sibTrans" cxnId="{C05B40D9-7835-4527-8565-F89A3AE00232}">
      <dgm:prSet/>
      <dgm:spPr/>
      <dgm:t>
        <a:bodyPr/>
        <a:lstStyle/>
        <a:p>
          <a:endParaRPr lang="en-US"/>
        </a:p>
      </dgm:t>
    </dgm:pt>
    <dgm:pt modelId="{9AB03F9C-57B5-4041-86A6-10174A0318D6}" type="pres">
      <dgm:prSet presAssocID="{B64C0499-F04C-41D3-AA26-BCE15A300222}" presName="Name0" presStyleCnt="0">
        <dgm:presLayoutVars>
          <dgm:dir/>
          <dgm:resizeHandles val="exact"/>
        </dgm:presLayoutVars>
      </dgm:prSet>
      <dgm:spPr/>
    </dgm:pt>
    <dgm:pt modelId="{494298D9-3D38-4C40-B26C-5EC261720FD1}" type="pres">
      <dgm:prSet presAssocID="{BB3D391B-92C8-462D-97B1-C1BF1E80C597}" presName="node" presStyleLbl="node1" presStyleIdx="0" presStyleCnt="5">
        <dgm:presLayoutVars>
          <dgm:bulletEnabled val="1"/>
        </dgm:presLayoutVars>
      </dgm:prSet>
      <dgm:spPr/>
    </dgm:pt>
    <dgm:pt modelId="{0793EF43-D725-4A81-B55B-8EB86A42D07F}" type="pres">
      <dgm:prSet presAssocID="{EE0A6C45-FBCB-49DB-A626-FFA8D0BE0C4C}" presName="sibTrans" presStyleLbl="sibTrans1D1" presStyleIdx="0" presStyleCnt="4"/>
      <dgm:spPr/>
    </dgm:pt>
    <dgm:pt modelId="{649EABE9-B700-4788-80C2-67919600D53D}" type="pres">
      <dgm:prSet presAssocID="{EE0A6C45-FBCB-49DB-A626-FFA8D0BE0C4C}" presName="connectorText" presStyleLbl="sibTrans1D1" presStyleIdx="0" presStyleCnt="4"/>
      <dgm:spPr/>
    </dgm:pt>
    <dgm:pt modelId="{F56C89E7-41AF-400E-8D53-1501A102B55B}" type="pres">
      <dgm:prSet presAssocID="{CC915644-421C-423D-8522-A94FA889B704}" presName="node" presStyleLbl="node1" presStyleIdx="1" presStyleCnt="5">
        <dgm:presLayoutVars>
          <dgm:bulletEnabled val="1"/>
        </dgm:presLayoutVars>
      </dgm:prSet>
      <dgm:spPr/>
    </dgm:pt>
    <dgm:pt modelId="{F6D5020B-C9DF-478E-9A98-D726F577B0DD}" type="pres">
      <dgm:prSet presAssocID="{1E2B4B5F-4142-45EB-87AA-00838A6537CD}" presName="sibTrans" presStyleLbl="sibTrans1D1" presStyleIdx="1" presStyleCnt="4"/>
      <dgm:spPr/>
    </dgm:pt>
    <dgm:pt modelId="{E7B13172-AE7F-42DE-9EE4-A34581232A9C}" type="pres">
      <dgm:prSet presAssocID="{1E2B4B5F-4142-45EB-87AA-00838A6537CD}" presName="connectorText" presStyleLbl="sibTrans1D1" presStyleIdx="1" presStyleCnt="4"/>
      <dgm:spPr/>
    </dgm:pt>
    <dgm:pt modelId="{D70DAA45-F7BE-4FA6-AE73-2659BE54D6D5}" type="pres">
      <dgm:prSet presAssocID="{4AAD7246-7283-4E1E-B4DB-A7C00CB3E570}" presName="node" presStyleLbl="node1" presStyleIdx="2" presStyleCnt="5">
        <dgm:presLayoutVars>
          <dgm:bulletEnabled val="1"/>
        </dgm:presLayoutVars>
      </dgm:prSet>
      <dgm:spPr/>
    </dgm:pt>
    <dgm:pt modelId="{FFC85228-E866-4F52-A278-CF7726E86DA0}" type="pres">
      <dgm:prSet presAssocID="{669AB8A4-B31F-4AA5-9623-26D0AF694841}" presName="sibTrans" presStyleLbl="sibTrans1D1" presStyleIdx="2" presStyleCnt="4"/>
      <dgm:spPr/>
    </dgm:pt>
    <dgm:pt modelId="{D956E147-3B94-40CC-9FEA-3992602C13F9}" type="pres">
      <dgm:prSet presAssocID="{669AB8A4-B31F-4AA5-9623-26D0AF694841}" presName="connectorText" presStyleLbl="sibTrans1D1" presStyleIdx="2" presStyleCnt="4"/>
      <dgm:spPr/>
    </dgm:pt>
    <dgm:pt modelId="{239BA03A-A2D2-436B-8446-995222BC0075}" type="pres">
      <dgm:prSet presAssocID="{6F65D73E-3073-4ED6-A3A9-86C7F28F1BEC}" presName="node" presStyleLbl="node1" presStyleIdx="3" presStyleCnt="5">
        <dgm:presLayoutVars>
          <dgm:bulletEnabled val="1"/>
        </dgm:presLayoutVars>
      </dgm:prSet>
      <dgm:spPr/>
    </dgm:pt>
    <dgm:pt modelId="{FFEDC634-5D80-4FA5-A96C-A2AEAD94AEB0}" type="pres">
      <dgm:prSet presAssocID="{0D6AC5F6-5E72-4AA7-8980-B3AD829F0116}" presName="sibTrans" presStyleLbl="sibTrans1D1" presStyleIdx="3" presStyleCnt="4"/>
      <dgm:spPr/>
    </dgm:pt>
    <dgm:pt modelId="{B561974D-AED3-47B3-9A7A-2F201AD4373F}" type="pres">
      <dgm:prSet presAssocID="{0D6AC5F6-5E72-4AA7-8980-B3AD829F0116}" presName="connectorText" presStyleLbl="sibTrans1D1" presStyleIdx="3" presStyleCnt="4"/>
      <dgm:spPr/>
    </dgm:pt>
    <dgm:pt modelId="{B14E43E7-200D-4FE6-A4F1-D8168DC30005}" type="pres">
      <dgm:prSet presAssocID="{1A0F67F5-95E0-44A0-B12B-38940B2EBB50}" presName="node" presStyleLbl="node1" presStyleIdx="4" presStyleCnt="5">
        <dgm:presLayoutVars>
          <dgm:bulletEnabled val="1"/>
        </dgm:presLayoutVars>
      </dgm:prSet>
      <dgm:spPr/>
    </dgm:pt>
  </dgm:ptLst>
  <dgm:cxnLst>
    <dgm:cxn modelId="{3C4D5F1A-5863-463A-80AD-0A81B87C380F}" type="presOf" srcId="{1E2B4B5F-4142-45EB-87AA-00838A6537CD}" destId="{E7B13172-AE7F-42DE-9EE4-A34581232A9C}" srcOrd="1" destOrd="0" presId="urn:microsoft.com/office/officeart/2016/7/layout/RepeatingBendingProcessNew"/>
    <dgm:cxn modelId="{503A4C32-7A33-43D2-AFAF-4339DCEED1F4}" srcId="{B64C0499-F04C-41D3-AA26-BCE15A300222}" destId="{BB3D391B-92C8-462D-97B1-C1BF1E80C597}" srcOrd="0" destOrd="0" parTransId="{8A08F8AE-6407-41C3-BBEA-AC4D2C7CE9F6}" sibTransId="{EE0A6C45-FBCB-49DB-A626-FFA8D0BE0C4C}"/>
    <dgm:cxn modelId="{C2272C35-6530-4AF4-8AF2-5C30E492144D}" type="presOf" srcId="{0D6AC5F6-5E72-4AA7-8980-B3AD829F0116}" destId="{B561974D-AED3-47B3-9A7A-2F201AD4373F}" srcOrd="1" destOrd="0" presId="urn:microsoft.com/office/officeart/2016/7/layout/RepeatingBendingProcessNew"/>
    <dgm:cxn modelId="{E314B23B-2D86-4D83-9455-49E852686F70}" type="presOf" srcId="{1E2B4B5F-4142-45EB-87AA-00838A6537CD}" destId="{F6D5020B-C9DF-478E-9A98-D726F577B0DD}" srcOrd="0" destOrd="0" presId="urn:microsoft.com/office/officeart/2016/7/layout/RepeatingBendingProcessNew"/>
    <dgm:cxn modelId="{1AB3B93F-63E1-44B1-9FA4-AFCE72FDD921}" type="presOf" srcId="{EE0A6C45-FBCB-49DB-A626-FFA8D0BE0C4C}" destId="{649EABE9-B700-4788-80C2-67919600D53D}" srcOrd="1" destOrd="0" presId="urn:microsoft.com/office/officeart/2016/7/layout/RepeatingBendingProcessNew"/>
    <dgm:cxn modelId="{39383B68-F685-4D4E-841E-3E00C9532F7A}" type="presOf" srcId="{BB3D391B-92C8-462D-97B1-C1BF1E80C597}" destId="{494298D9-3D38-4C40-B26C-5EC261720FD1}" srcOrd="0" destOrd="0" presId="urn:microsoft.com/office/officeart/2016/7/layout/RepeatingBendingProcessNew"/>
    <dgm:cxn modelId="{9F63E04A-5A6C-4422-92C5-8470AEB950BD}" type="presOf" srcId="{4AAD7246-7283-4E1E-B4DB-A7C00CB3E570}" destId="{D70DAA45-F7BE-4FA6-AE73-2659BE54D6D5}" srcOrd="0" destOrd="0" presId="urn:microsoft.com/office/officeart/2016/7/layout/RepeatingBendingProcessNew"/>
    <dgm:cxn modelId="{E59BEE6D-B57D-404D-B417-0C0889457945}" srcId="{B64C0499-F04C-41D3-AA26-BCE15A300222}" destId="{4AAD7246-7283-4E1E-B4DB-A7C00CB3E570}" srcOrd="2" destOrd="0" parTransId="{836995C8-DCD9-4A9D-8DCB-D02DA3ACDB6A}" sibTransId="{669AB8A4-B31F-4AA5-9623-26D0AF694841}"/>
    <dgm:cxn modelId="{8626D374-C1C6-4D1F-A478-E418B7868883}" type="presOf" srcId="{0D6AC5F6-5E72-4AA7-8980-B3AD829F0116}" destId="{FFEDC634-5D80-4FA5-A96C-A2AEAD94AEB0}" srcOrd="0" destOrd="0" presId="urn:microsoft.com/office/officeart/2016/7/layout/RepeatingBendingProcessNew"/>
    <dgm:cxn modelId="{6479A185-1697-4800-B7FA-85640BACB5A3}" type="presOf" srcId="{1A0F67F5-95E0-44A0-B12B-38940B2EBB50}" destId="{B14E43E7-200D-4FE6-A4F1-D8168DC30005}" srcOrd="0" destOrd="0" presId="urn:microsoft.com/office/officeart/2016/7/layout/RepeatingBendingProcessNew"/>
    <dgm:cxn modelId="{129E0596-3E38-4813-B200-CF96C0DF9096}" type="presOf" srcId="{669AB8A4-B31F-4AA5-9623-26D0AF694841}" destId="{D956E147-3B94-40CC-9FEA-3992602C13F9}" srcOrd="1" destOrd="0" presId="urn:microsoft.com/office/officeart/2016/7/layout/RepeatingBendingProcessNew"/>
    <dgm:cxn modelId="{9EBD6799-5B53-4ED6-9A90-9780EF4F4A34}" type="presOf" srcId="{CC915644-421C-423D-8522-A94FA889B704}" destId="{F56C89E7-41AF-400E-8D53-1501A102B55B}" srcOrd="0" destOrd="0" presId="urn:microsoft.com/office/officeart/2016/7/layout/RepeatingBendingProcessNew"/>
    <dgm:cxn modelId="{C4F7EFA4-EC0B-4EA2-857D-05AE375D7B08}" type="presOf" srcId="{669AB8A4-B31F-4AA5-9623-26D0AF694841}" destId="{FFC85228-E866-4F52-A278-CF7726E86DA0}" srcOrd="0" destOrd="0" presId="urn:microsoft.com/office/officeart/2016/7/layout/RepeatingBendingProcessNew"/>
    <dgm:cxn modelId="{9967FBA5-977D-42E4-A4DF-576C8AA4BE39}" srcId="{B64C0499-F04C-41D3-AA26-BCE15A300222}" destId="{6F65D73E-3073-4ED6-A3A9-86C7F28F1BEC}" srcOrd="3" destOrd="0" parTransId="{4AAE5D17-F2F1-4731-91E8-29292BED6AE7}" sibTransId="{0D6AC5F6-5E72-4AA7-8980-B3AD829F0116}"/>
    <dgm:cxn modelId="{ED096BAD-31B0-4830-8F65-AF75491BB185}" srcId="{B64C0499-F04C-41D3-AA26-BCE15A300222}" destId="{CC915644-421C-423D-8522-A94FA889B704}" srcOrd="1" destOrd="0" parTransId="{B1039D5F-2018-4C6C-AF14-631485422D4D}" sibTransId="{1E2B4B5F-4142-45EB-87AA-00838A6537CD}"/>
    <dgm:cxn modelId="{03F6BBC1-2E0F-4869-AF3C-0CAF5A77A827}" type="presOf" srcId="{6F65D73E-3073-4ED6-A3A9-86C7F28F1BEC}" destId="{239BA03A-A2D2-436B-8446-995222BC0075}" srcOrd="0" destOrd="0" presId="urn:microsoft.com/office/officeart/2016/7/layout/RepeatingBendingProcessNew"/>
    <dgm:cxn modelId="{C05B40D9-7835-4527-8565-F89A3AE00232}" srcId="{B64C0499-F04C-41D3-AA26-BCE15A300222}" destId="{1A0F67F5-95E0-44A0-B12B-38940B2EBB50}" srcOrd="4" destOrd="0" parTransId="{78B94042-DA50-460D-9EB3-6AB0BD54DBA4}" sibTransId="{7BB2B8BD-D74F-4B2C-9F4B-302D43D345BE}"/>
    <dgm:cxn modelId="{765721E7-A1C9-4A05-A2CD-5F16E967A9DF}" type="presOf" srcId="{EE0A6C45-FBCB-49DB-A626-FFA8D0BE0C4C}" destId="{0793EF43-D725-4A81-B55B-8EB86A42D07F}" srcOrd="0" destOrd="0" presId="urn:microsoft.com/office/officeart/2016/7/layout/RepeatingBendingProcessNew"/>
    <dgm:cxn modelId="{4B700AF1-3546-4703-8D36-625E070DE291}" type="presOf" srcId="{B64C0499-F04C-41D3-AA26-BCE15A300222}" destId="{9AB03F9C-57B5-4041-86A6-10174A0318D6}" srcOrd="0" destOrd="0" presId="urn:microsoft.com/office/officeart/2016/7/layout/RepeatingBendingProcessNew"/>
    <dgm:cxn modelId="{7D7440AD-3FFC-4DA5-A215-986C6418BC1D}" type="presParOf" srcId="{9AB03F9C-57B5-4041-86A6-10174A0318D6}" destId="{494298D9-3D38-4C40-B26C-5EC261720FD1}" srcOrd="0" destOrd="0" presId="urn:microsoft.com/office/officeart/2016/7/layout/RepeatingBendingProcessNew"/>
    <dgm:cxn modelId="{F33C4A02-33F8-4EF5-A713-AD200506DA18}" type="presParOf" srcId="{9AB03F9C-57B5-4041-86A6-10174A0318D6}" destId="{0793EF43-D725-4A81-B55B-8EB86A42D07F}" srcOrd="1" destOrd="0" presId="urn:microsoft.com/office/officeart/2016/7/layout/RepeatingBendingProcessNew"/>
    <dgm:cxn modelId="{D86C5653-4F64-45C3-B7D8-D432C5002C2C}" type="presParOf" srcId="{0793EF43-D725-4A81-B55B-8EB86A42D07F}" destId="{649EABE9-B700-4788-80C2-67919600D53D}" srcOrd="0" destOrd="0" presId="urn:microsoft.com/office/officeart/2016/7/layout/RepeatingBendingProcessNew"/>
    <dgm:cxn modelId="{4A321509-C86A-481E-9B40-C30F88A8483C}" type="presParOf" srcId="{9AB03F9C-57B5-4041-86A6-10174A0318D6}" destId="{F56C89E7-41AF-400E-8D53-1501A102B55B}" srcOrd="2" destOrd="0" presId="urn:microsoft.com/office/officeart/2016/7/layout/RepeatingBendingProcessNew"/>
    <dgm:cxn modelId="{C9198F1F-D112-4C67-AE32-D7D2DDBA2B2B}" type="presParOf" srcId="{9AB03F9C-57B5-4041-86A6-10174A0318D6}" destId="{F6D5020B-C9DF-478E-9A98-D726F577B0DD}" srcOrd="3" destOrd="0" presId="urn:microsoft.com/office/officeart/2016/7/layout/RepeatingBendingProcessNew"/>
    <dgm:cxn modelId="{5F466B4E-8705-4297-8DED-EFAB8860CCCB}" type="presParOf" srcId="{F6D5020B-C9DF-478E-9A98-D726F577B0DD}" destId="{E7B13172-AE7F-42DE-9EE4-A34581232A9C}" srcOrd="0" destOrd="0" presId="urn:microsoft.com/office/officeart/2016/7/layout/RepeatingBendingProcessNew"/>
    <dgm:cxn modelId="{0EA45BD2-3394-4B13-A0C6-31B38FE0A835}" type="presParOf" srcId="{9AB03F9C-57B5-4041-86A6-10174A0318D6}" destId="{D70DAA45-F7BE-4FA6-AE73-2659BE54D6D5}" srcOrd="4" destOrd="0" presId="urn:microsoft.com/office/officeart/2016/7/layout/RepeatingBendingProcessNew"/>
    <dgm:cxn modelId="{37B3A4B8-581E-4597-9E55-DA71C9B6BD88}" type="presParOf" srcId="{9AB03F9C-57B5-4041-86A6-10174A0318D6}" destId="{FFC85228-E866-4F52-A278-CF7726E86DA0}" srcOrd="5" destOrd="0" presId="urn:microsoft.com/office/officeart/2016/7/layout/RepeatingBendingProcessNew"/>
    <dgm:cxn modelId="{607818CE-9A1C-4F73-A2F2-EADD7719389D}" type="presParOf" srcId="{FFC85228-E866-4F52-A278-CF7726E86DA0}" destId="{D956E147-3B94-40CC-9FEA-3992602C13F9}" srcOrd="0" destOrd="0" presId="urn:microsoft.com/office/officeart/2016/7/layout/RepeatingBendingProcessNew"/>
    <dgm:cxn modelId="{4147F830-9A6C-4506-814D-3AEEEFFCBA5D}" type="presParOf" srcId="{9AB03F9C-57B5-4041-86A6-10174A0318D6}" destId="{239BA03A-A2D2-436B-8446-995222BC0075}" srcOrd="6" destOrd="0" presId="urn:microsoft.com/office/officeart/2016/7/layout/RepeatingBendingProcessNew"/>
    <dgm:cxn modelId="{9B4DA603-7080-453C-A8CC-623718377984}" type="presParOf" srcId="{9AB03F9C-57B5-4041-86A6-10174A0318D6}" destId="{FFEDC634-5D80-4FA5-A96C-A2AEAD94AEB0}" srcOrd="7" destOrd="0" presId="urn:microsoft.com/office/officeart/2016/7/layout/RepeatingBendingProcessNew"/>
    <dgm:cxn modelId="{41F748E9-2891-4478-9416-D8D6FD3840B1}" type="presParOf" srcId="{FFEDC634-5D80-4FA5-A96C-A2AEAD94AEB0}" destId="{B561974D-AED3-47B3-9A7A-2F201AD4373F}" srcOrd="0" destOrd="0" presId="urn:microsoft.com/office/officeart/2016/7/layout/RepeatingBendingProcessNew"/>
    <dgm:cxn modelId="{67DD52F6-3258-47FA-AEA4-1F19728029DE}" type="presParOf" srcId="{9AB03F9C-57B5-4041-86A6-10174A0318D6}" destId="{B14E43E7-200D-4FE6-A4F1-D8168DC30005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646D9E-95D2-4E40-9420-71C9C1A48F5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2D2AF32-B18F-4950-B2BD-1591E32F2A4E}">
      <dgm:prSet/>
      <dgm:spPr/>
      <dgm:t>
        <a:bodyPr/>
        <a:lstStyle/>
        <a:p>
          <a:r>
            <a:rPr lang="en-US" dirty="0" err="1"/>
            <a:t>Infraestrutura</a:t>
          </a:r>
          <a:r>
            <a:rPr lang="en-US" dirty="0"/>
            <a:t>: ECS, OSS, </a:t>
          </a:r>
          <a:r>
            <a:rPr lang="en-US" dirty="0" err="1"/>
            <a:t>ApsaraDB</a:t>
          </a:r>
          <a:endParaRPr lang="en-US" dirty="0"/>
        </a:p>
      </dgm:t>
    </dgm:pt>
    <dgm:pt modelId="{16DF5806-31E0-4F74-9D10-81F51176CE59}" type="parTrans" cxnId="{81F8784C-ACAB-432A-A28F-21BDD8DEDF67}">
      <dgm:prSet/>
      <dgm:spPr/>
      <dgm:t>
        <a:bodyPr/>
        <a:lstStyle/>
        <a:p>
          <a:endParaRPr lang="en-US"/>
        </a:p>
      </dgm:t>
    </dgm:pt>
    <dgm:pt modelId="{28C1A0E5-33C8-4F02-81DA-7E7E6A459F2B}" type="sibTrans" cxnId="{81F8784C-ACAB-432A-A28F-21BDD8DEDF67}">
      <dgm:prSet/>
      <dgm:spPr/>
      <dgm:t>
        <a:bodyPr/>
        <a:lstStyle/>
        <a:p>
          <a:endParaRPr lang="en-US"/>
        </a:p>
      </dgm:t>
    </dgm:pt>
    <dgm:pt modelId="{7D623C58-5446-4A8F-9511-AF4C5D7C7C40}">
      <dgm:prSet/>
      <dgm:spPr/>
      <dgm:t>
        <a:bodyPr/>
        <a:lstStyle/>
        <a:p>
          <a:r>
            <a:rPr lang="en-US" dirty="0"/>
            <a:t>Big Data &amp; Analytics: </a:t>
          </a:r>
          <a:r>
            <a:rPr lang="en-US" dirty="0" err="1"/>
            <a:t>MaxCompute</a:t>
          </a:r>
          <a:r>
            <a:rPr lang="en-US" dirty="0"/>
            <a:t>, </a:t>
          </a:r>
          <a:r>
            <a:rPr lang="en-US" dirty="0" err="1"/>
            <a:t>DataWorks</a:t>
          </a:r>
          <a:endParaRPr lang="en-US" dirty="0"/>
        </a:p>
      </dgm:t>
    </dgm:pt>
    <dgm:pt modelId="{25053CC0-9DDC-4307-8999-A5AF8BA2FEE0}" type="parTrans" cxnId="{5F0DE237-C487-46A1-848F-EF3DA910A055}">
      <dgm:prSet/>
      <dgm:spPr/>
      <dgm:t>
        <a:bodyPr/>
        <a:lstStyle/>
        <a:p>
          <a:endParaRPr lang="en-US"/>
        </a:p>
      </dgm:t>
    </dgm:pt>
    <dgm:pt modelId="{FB3FDE1D-74E9-4330-86AD-62821999401A}" type="sibTrans" cxnId="{5F0DE237-C487-46A1-848F-EF3DA910A055}">
      <dgm:prSet/>
      <dgm:spPr/>
      <dgm:t>
        <a:bodyPr/>
        <a:lstStyle/>
        <a:p>
          <a:endParaRPr lang="en-US"/>
        </a:p>
      </dgm:t>
    </dgm:pt>
    <dgm:pt modelId="{7EF952D4-4669-40EB-B497-9CBF294103E5}">
      <dgm:prSet/>
      <dgm:spPr/>
      <dgm:t>
        <a:bodyPr/>
        <a:lstStyle/>
        <a:p>
          <a:r>
            <a:rPr lang="en-US" dirty="0" err="1"/>
            <a:t>Inteligência</a:t>
          </a:r>
          <a:r>
            <a:rPr lang="en-US" dirty="0"/>
            <a:t> Artificial: PAI, Model Studio, LLMs</a:t>
          </a:r>
        </a:p>
      </dgm:t>
    </dgm:pt>
    <dgm:pt modelId="{0ECDC6E7-958B-401C-BEDD-15A78E672646}" type="parTrans" cxnId="{D667EF71-272E-4682-A82A-4EBB447B3589}">
      <dgm:prSet/>
      <dgm:spPr/>
      <dgm:t>
        <a:bodyPr/>
        <a:lstStyle/>
        <a:p>
          <a:endParaRPr lang="en-US"/>
        </a:p>
      </dgm:t>
    </dgm:pt>
    <dgm:pt modelId="{5C533A2F-7E90-402D-9CDA-723912A6436F}" type="sibTrans" cxnId="{D667EF71-272E-4682-A82A-4EBB447B3589}">
      <dgm:prSet/>
      <dgm:spPr/>
      <dgm:t>
        <a:bodyPr/>
        <a:lstStyle/>
        <a:p>
          <a:endParaRPr lang="en-US"/>
        </a:p>
      </dgm:t>
    </dgm:pt>
    <dgm:pt modelId="{43C4B960-0CD1-4148-AFCE-2180AB800CA8}">
      <dgm:prSet/>
      <dgm:spPr/>
      <dgm:t>
        <a:bodyPr/>
        <a:lstStyle/>
        <a:p>
          <a:r>
            <a:rPr lang="en-US" dirty="0"/>
            <a:t>IoT e Edge Computing</a:t>
          </a:r>
        </a:p>
      </dgm:t>
    </dgm:pt>
    <dgm:pt modelId="{ACE4DC57-2657-41B7-903A-32C25B6B8376}" type="parTrans" cxnId="{13D79F14-F82B-4D3D-AFA1-33EDFD61E94D}">
      <dgm:prSet/>
      <dgm:spPr/>
      <dgm:t>
        <a:bodyPr/>
        <a:lstStyle/>
        <a:p>
          <a:endParaRPr lang="en-US"/>
        </a:p>
      </dgm:t>
    </dgm:pt>
    <dgm:pt modelId="{2214C136-6999-4B7A-89BD-0C98106E5B1E}" type="sibTrans" cxnId="{13D79F14-F82B-4D3D-AFA1-33EDFD61E94D}">
      <dgm:prSet/>
      <dgm:spPr/>
      <dgm:t>
        <a:bodyPr/>
        <a:lstStyle/>
        <a:p>
          <a:endParaRPr lang="en-US"/>
        </a:p>
      </dgm:t>
    </dgm:pt>
    <dgm:pt modelId="{EA846385-CC91-48B9-B27C-120C5C812B54}">
      <dgm:prSet/>
      <dgm:spPr/>
      <dgm:t>
        <a:bodyPr/>
        <a:lstStyle/>
        <a:p>
          <a:r>
            <a:rPr lang="en-US" dirty="0"/>
            <a:t>Blockchain </a:t>
          </a:r>
          <a:r>
            <a:rPr lang="en-US" dirty="0" err="1"/>
            <a:t>como</a:t>
          </a:r>
          <a:r>
            <a:rPr lang="en-US" dirty="0"/>
            <a:t> </a:t>
          </a:r>
          <a:r>
            <a:rPr lang="en-US" dirty="0" err="1"/>
            <a:t>serviço</a:t>
          </a:r>
          <a:r>
            <a:rPr lang="en-US" dirty="0"/>
            <a:t> (BaaS)</a:t>
          </a:r>
        </a:p>
      </dgm:t>
    </dgm:pt>
    <dgm:pt modelId="{9B0D9365-006B-4BC5-961B-D6EA97343AE6}" type="parTrans" cxnId="{5E99F7D4-5637-4CBA-B255-DD9396D9F641}">
      <dgm:prSet/>
      <dgm:spPr/>
      <dgm:t>
        <a:bodyPr/>
        <a:lstStyle/>
        <a:p>
          <a:endParaRPr lang="en-US"/>
        </a:p>
      </dgm:t>
    </dgm:pt>
    <dgm:pt modelId="{ED66E5A3-E6F9-4124-A2C3-F5BC35E56A5E}" type="sibTrans" cxnId="{5E99F7D4-5637-4CBA-B255-DD9396D9F641}">
      <dgm:prSet/>
      <dgm:spPr/>
      <dgm:t>
        <a:bodyPr/>
        <a:lstStyle/>
        <a:p>
          <a:endParaRPr lang="en-US"/>
        </a:p>
      </dgm:t>
    </dgm:pt>
    <dgm:pt modelId="{36245FBB-45CE-4B1D-ACDA-C7F96EDAAE40}">
      <dgm:prSet/>
      <dgm:spPr/>
      <dgm:t>
        <a:bodyPr/>
        <a:lstStyle/>
        <a:p>
          <a:r>
            <a:rPr lang="en-US" dirty="0"/>
            <a:t>Serverless e </a:t>
          </a:r>
          <a:r>
            <a:rPr lang="en-US" dirty="0" err="1"/>
            <a:t>FaaS</a:t>
          </a:r>
          <a:endParaRPr lang="en-US" dirty="0"/>
        </a:p>
      </dgm:t>
    </dgm:pt>
    <dgm:pt modelId="{8A34A504-6C8C-411C-B040-4AE3AD9C6F99}" type="parTrans" cxnId="{007D54EF-30A8-4BD7-A4B6-A4726D814285}">
      <dgm:prSet/>
      <dgm:spPr/>
      <dgm:t>
        <a:bodyPr/>
        <a:lstStyle/>
        <a:p>
          <a:endParaRPr lang="en-US"/>
        </a:p>
      </dgm:t>
    </dgm:pt>
    <dgm:pt modelId="{B570F812-6B6A-4F78-8F5C-189154E6B014}" type="sibTrans" cxnId="{007D54EF-30A8-4BD7-A4B6-A4726D814285}">
      <dgm:prSet/>
      <dgm:spPr/>
      <dgm:t>
        <a:bodyPr/>
        <a:lstStyle/>
        <a:p>
          <a:endParaRPr lang="en-US"/>
        </a:p>
      </dgm:t>
    </dgm:pt>
    <dgm:pt modelId="{C48EF785-18EC-485A-8738-A76500DFF30F}">
      <dgm:prSet/>
      <dgm:spPr/>
      <dgm:t>
        <a:bodyPr/>
        <a:lstStyle/>
        <a:p>
          <a:r>
            <a:rPr lang="en-US" dirty="0"/>
            <a:t>City Brain (</a:t>
          </a:r>
          <a:r>
            <a:rPr lang="en-US" dirty="0" err="1"/>
            <a:t>cidades</a:t>
          </a:r>
          <a:r>
            <a:rPr lang="en-US" dirty="0"/>
            <a:t> </a:t>
          </a:r>
          <a:r>
            <a:rPr lang="en-US" dirty="0" err="1"/>
            <a:t>inteligentes</a:t>
          </a:r>
          <a:r>
            <a:rPr lang="en-US" dirty="0"/>
            <a:t>)</a:t>
          </a:r>
        </a:p>
      </dgm:t>
    </dgm:pt>
    <dgm:pt modelId="{4916A492-A6AB-4121-B979-D47B47A6F516}" type="parTrans" cxnId="{24CBF085-0804-4226-97B8-2645C8306D27}">
      <dgm:prSet/>
      <dgm:spPr/>
      <dgm:t>
        <a:bodyPr/>
        <a:lstStyle/>
        <a:p>
          <a:endParaRPr lang="en-US"/>
        </a:p>
      </dgm:t>
    </dgm:pt>
    <dgm:pt modelId="{D75371E4-5E3A-40C8-93D7-6FB77A99DA2C}" type="sibTrans" cxnId="{24CBF085-0804-4226-97B8-2645C8306D27}">
      <dgm:prSet/>
      <dgm:spPr/>
      <dgm:t>
        <a:bodyPr/>
        <a:lstStyle/>
        <a:p>
          <a:endParaRPr lang="en-US"/>
        </a:p>
      </dgm:t>
    </dgm:pt>
    <dgm:pt modelId="{342A0AF9-7784-448A-8DD6-073301CCD355}" type="pres">
      <dgm:prSet presAssocID="{A3646D9E-95D2-4E40-9420-71C9C1A48F5E}" presName="diagram" presStyleCnt="0">
        <dgm:presLayoutVars>
          <dgm:dir/>
          <dgm:resizeHandles val="exact"/>
        </dgm:presLayoutVars>
      </dgm:prSet>
      <dgm:spPr/>
    </dgm:pt>
    <dgm:pt modelId="{87D8A2C2-D6D9-4FE9-99A4-B099B98DB2F9}" type="pres">
      <dgm:prSet presAssocID="{72D2AF32-B18F-4950-B2BD-1591E32F2A4E}" presName="node" presStyleLbl="node1" presStyleIdx="0" presStyleCnt="7">
        <dgm:presLayoutVars>
          <dgm:bulletEnabled val="1"/>
        </dgm:presLayoutVars>
      </dgm:prSet>
      <dgm:spPr/>
    </dgm:pt>
    <dgm:pt modelId="{2E5FD431-E535-4C65-8EF5-158F1C21482F}" type="pres">
      <dgm:prSet presAssocID="{28C1A0E5-33C8-4F02-81DA-7E7E6A459F2B}" presName="sibTrans" presStyleCnt="0"/>
      <dgm:spPr/>
    </dgm:pt>
    <dgm:pt modelId="{1F1F7BDD-DA95-48FE-8350-47915882B966}" type="pres">
      <dgm:prSet presAssocID="{7D623C58-5446-4A8F-9511-AF4C5D7C7C40}" presName="node" presStyleLbl="node1" presStyleIdx="1" presStyleCnt="7">
        <dgm:presLayoutVars>
          <dgm:bulletEnabled val="1"/>
        </dgm:presLayoutVars>
      </dgm:prSet>
      <dgm:spPr/>
    </dgm:pt>
    <dgm:pt modelId="{DDCAAF4B-8851-40FD-8F87-B0BB6D4EB457}" type="pres">
      <dgm:prSet presAssocID="{FB3FDE1D-74E9-4330-86AD-62821999401A}" presName="sibTrans" presStyleCnt="0"/>
      <dgm:spPr/>
    </dgm:pt>
    <dgm:pt modelId="{A0D271DF-5100-4D76-966A-420DCBB21B3F}" type="pres">
      <dgm:prSet presAssocID="{7EF952D4-4669-40EB-B497-9CBF294103E5}" presName="node" presStyleLbl="node1" presStyleIdx="2" presStyleCnt="7">
        <dgm:presLayoutVars>
          <dgm:bulletEnabled val="1"/>
        </dgm:presLayoutVars>
      </dgm:prSet>
      <dgm:spPr/>
    </dgm:pt>
    <dgm:pt modelId="{78698B7C-9EF2-4539-B4F3-0BCBAD58E677}" type="pres">
      <dgm:prSet presAssocID="{5C533A2F-7E90-402D-9CDA-723912A6436F}" presName="sibTrans" presStyleCnt="0"/>
      <dgm:spPr/>
    </dgm:pt>
    <dgm:pt modelId="{978AF2F4-A06F-436B-927A-793E6E74F29C}" type="pres">
      <dgm:prSet presAssocID="{43C4B960-0CD1-4148-AFCE-2180AB800CA8}" presName="node" presStyleLbl="node1" presStyleIdx="3" presStyleCnt="7">
        <dgm:presLayoutVars>
          <dgm:bulletEnabled val="1"/>
        </dgm:presLayoutVars>
      </dgm:prSet>
      <dgm:spPr/>
    </dgm:pt>
    <dgm:pt modelId="{E642DCED-2681-4ACA-9EB2-E5EC81B088D4}" type="pres">
      <dgm:prSet presAssocID="{2214C136-6999-4B7A-89BD-0C98106E5B1E}" presName="sibTrans" presStyleCnt="0"/>
      <dgm:spPr/>
    </dgm:pt>
    <dgm:pt modelId="{77B0D1B2-3862-42EA-8B17-FBE7E654319E}" type="pres">
      <dgm:prSet presAssocID="{EA846385-CC91-48B9-B27C-120C5C812B54}" presName="node" presStyleLbl="node1" presStyleIdx="4" presStyleCnt="7">
        <dgm:presLayoutVars>
          <dgm:bulletEnabled val="1"/>
        </dgm:presLayoutVars>
      </dgm:prSet>
      <dgm:spPr/>
    </dgm:pt>
    <dgm:pt modelId="{EB7861AE-79EF-4B54-B223-BADB2D48C486}" type="pres">
      <dgm:prSet presAssocID="{ED66E5A3-E6F9-4124-A2C3-F5BC35E56A5E}" presName="sibTrans" presStyleCnt="0"/>
      <dgm:spPr/>
    </dgm:pt>
    <dgm:pt modelId="{6D33977F-510C-47CE-B217-D80AC0B7E08D}" type="pres">
      <dgm:prSet presAssocID="{36245FBB-45CE-4B1D-ACDA-C7F96EDAAE40}" presName="node" presStyleLbl="node1" presStyleIdx="5" presStyleCnt="7">
        <dgm:presLayoutVars>
          <dgm:bulletEnabled val="1"/>
        </dgm:presLayoutVars>
      </dgm:prSet>
      <dgm:spPr/>
    </dgm:pt>
    <dgm:pt modelId="{91174908-5A33-43B6-BED6-3F58B74C8DF7}" type="pres">
      <dgm:prSet presAssocID="{B570F812-6B6A-4F78-8F5C-189154E6B014}" presName="sibTrans" presStyleCnt="0"/>
      <dgm:spPr/>
    </dgm:pt>
    <dgm:pt modelId="{18EE8663-7FF0-4E33-9F5C-F0DF74724592}" type="pres">
      <dgm:prSet presAssocID="{C48EF785-18EC-485A-8738-A76500DFF30F}" presName="node" presStyleLbl="node1" presStyleIdx="6" presStyleCnt="7">
        <dgm:presLayoutVars>
          <dgm:bulletEnabled val="1"/>
        </dgm:presLayoutVars>
      </dgm:prSet>
      <dgm:spPr/>
    </dgm:pt>
  </dgm:ptLst>
  <dgm:cxnLst>
    <dgm:cxn modelId="{13D79F14-F82B-4D3D-AFA1-33EDFD61E94D}" srcId="{A3646D9E-95D2-4E40-9420-71C9C1A48F5E}" destId="{43C4B960-0CD1-4148-AFCE-2180AB800CA8}" srcOrd="3" destOrd="0" parTransId="{ACE4DC57-2657-41B7-903A-32C25B6B8376}" sibTransId="{2214C136-6999-4B7A-89BD-0C98106E5B1E}"/>
    <dgm:cxn modelId="{D167381B-C955-4C48-B42B-E5DAE65E9CB9}" type="presOf" srcId="{72D2AF32-B18F-4950-B2BD-1591E32F2A4E}" destId="{87D8A2C2-D6D9-4FE9-99A4-B099B98DB2F9}" srcOrd="0" destOrd="0" presId="urn:microsoft.com/office/officeart/2005/8/layout/default"/>
    <dgm:cxn modelId="{5F0DE237-C487-46A1-848F-EF3DA910A055}" srcId="{A3646D9E-95D2-4E40-9420-71C9C1A48F5E}" destId="{7D623C58-5446-4A8F-9511-AF4C5D7C7C40}" srcOrd="1" destOrd="0" parTransId="{25053CC0-9DDC-4307-8999-A5AF8BA2FEE0}" sibTransId="{FB3FDE1D-74E9-4330-86AD-62821999401A}"/>
    <dgm:cxn modelId="{81F8784C-ACAB-432A-A28F-21BDD8DEDF67}" srcId="{A3646D9E-95D2-4E40-9420-71C9C1A48F5E}" destId="{72D2AF32-B18F-4950-B2BD-1591E32F2A4E}" srcOrd="0" destOrd="0" parTransId="{16DF5806-31E0-4F74-9D10-81F51176CE59}" sibTransId="{28C1A0E5-33C8-4F02-81DA-7E7E6A459F2B}"/>
    <dgm:cxn modelId="{D667EF71-272E-4682-A82A-4EBB447B3589}" srcId="{A3646D9E-95D2-4E40-9420-71C9C1A48F5E}" destId="{7EF952D4-4669-40EB-B497-9CBF294103E5}" srcOrd="2" destOrd="0" parTransId="{0ECDC6E7-958B-401C-BEDD-15A78E672646}" sibTransId="{5C533A2F-7E90-402D-9CDA-723912A6436F}"/>
    <dgm:cxn modelId="{24CBF085-0804-4226-97B8-2645C8306D27}" srcId="{A3646D9E-95D2-4E40-9420-71C9C1A48F5E}" destId="{C48EF785-18EC-485A-8738-A76500DFF30F}" srcOrd="6" destOrd="0" parTransId="{4916A492-A6AB-4121-B979-D47B47A6F516}" sibTransId="{D75371E4-5E3A-40C8-93D7-6FB77A99DA2C}"/>
    <dgm:cxn modelId="{A3FEC3CD-18D6-440C-AEA7-A31404680BFE}" type="presOf" srcId="{43C4B960-0CD1-4148-AFCE-2180AB800CA8}" destId="{978AF2F4-A06F-436B-927A-793E6E74F29C}" srcOrd="0" destOrd="0" presId="urn:microsoft.com/office/officeart/2005/8/layout/default"/>
    <dgm:cxn modelId="{6095F7CF-FF25-4F7A-805A-8C2993CE966D}" type="presOf" srcId="{7D623C58-5446-4A8F-9511-AF4C5D7C7C40}" destId="{1F1F7BDD-DA95-48FE-8350-47915882B966}" srcOrd="0" destOrd="0" presId="urn:microsoft.com/office/officeart/2005/8/layout/default"/>
    <dgm:cxn modelId="{5B0DC8D1-E5B2-4FBA-90E6-EC673156FB5E}" type="presOf" srcId="{36245FBB-45CE-4B1D-ACDA-C7F96EDAAE40}" destId="{6D33977F-510C-47CE-B217-D80AC0B7E08D}" srcOrd="0" destOrd="0" presId="urn:microsoft.com/office/officeart/2005/8/layout/default"/>
    <dgm:cxn modelId="{5E99F7D4-5637-4CBA-B255-DD9396D9F641}" srcId="{A3646D9E-95D2-4E40-9420-71C9C1A48F5E}" destId="{EA846385-CC91-48B9-B27C-120C5C812B54}" srcOrd="4" destOrd="0" parTransId="{9B0D9365-006B-4BC5-961B-D6EA97343AE6}" sibTransId="{ED66E5A3-E6F9-4124-A2C3-F5BC35E56A5E}"/>
    <dgm:cxn modelId="{BCCC12DC-BF83-4DA6-B880-4E4AC5969724}" type="presOf" srcId="{EA846385-CC91-48B9-B27C-120C5C812B54}" destId="{77B0D1B2-3862-42EA-8B17-FBE7E654319E}" srcOrd="0" destOrd="0" presId="urn:microsoft.com/office/officeart/2005/8/layout/default"/>
    <dgm:cxn modelId="{4C5863E4-680F-40A0-B028-C15CB2025364}" type="presOf" srcId="{C48EF785-18EC-485A-8738-A76500DFF30F}" destId="{18EE8663-7FF0-4E33-9F5C-F0DF74724592}" srcOrd="0" destOrd="0" presId="urn:microsoft.com/office/officeart/2005/8/layout/default"/>
    <dgm:cxn modelId="{DFF385EB-7C5C-4477-8175-45DC95570597}" type="presOf" srcId="{A3646D9E-95D2-4E40-9420-71C9C1A48F5E}" destId="{342A0AF9-7784-448A-8DD6-073301CCD355}" srcOrd="0" destOrd="0" presId="urn:microsoft.com/office/officeart/2005/8/layout/default"/>
    <dgm:cxn modelId="{007D54EF-30A8-4BD7-A4B6-A4726D814285}" srcId="{A3646D9E-95D2-4E40-9420-71C9C1A48F5E}" destId="{36245FBB-45CE-4B1D-ACDA-C7F96EDAAE40}" srcOrd="5" destOrd="0" parTransId="{8A34A504-6C8C-411C-B040-4AE3AD9C6F99}" sibTransId="{B570F812-6B6A-4F78-8F5C-189154E6B014}"/>
    <dgm:cxn modelId="{71742BF2-C8A7-4FEB-97E1-27BA1CA65F4F}" type="presOf" srcId="{7EF952D4-4669-40EB-B497-9CBF294103E5}" destId="{A0D271DF-5100-4D76-966A-420DCBB21B3F}" srcOrd="0" destOrd="0" presId="urn:microsoft.com/office/officeart/2005/8/layout/default"/>
    <dgm:cxn modelId="{F95F95E0-3FDB-4CD7-AA1A-B895AFC07217}" type="presParOf" srcId="{342A0AF9-7784-448A-8DD6-073301CCD355}" destId="{87D8A2C2-D6D9-4FE9-99A4-B099B98DB2F9}" srcOrd="0" destOrd="0" presId="urn:microsoft.com/office/officeart/2005/8/layout/default"/>
    <dgm:cxn modelId="{5F75A23B-AD80-455B-AB35-7DAD8353D8DE}" type="presParOf" srcId="{342A0AF9-7784-448A-8DD6-073301CCD355}" destId="{2E5FD431-E535-4C65-8EF5-158F1C21482F}" srcOrd="1" destOrd="0" presId="urn:microsoft.com/office/officeart/2005/8/layout/default"/>
    <dgm:cxn modelId="{4AF3C8F1-4FA0-4FED-93A6-68A526C4BA23}" type="presParOf" srcId="{342A0AF9-7784-448A-8DD6-073301CCD355}" destId="{1F1F7BDD-DA95-48FE-8350-47915882B966}" srcOrd="2" destOrd="0" presId="urn:microsoft.com/office/officeart/2005/8/layout/default"/>
    <dgm:cxn modelId="{A038D42C-9FCE-4AED-A3DE-7FEC9B6AA707}" type="presParOf" srcId="{342A0AF9-7784-448A-8DD6-073301CCD355}" destId="{DDCAAF4B-8851-40FD-8F87-B0BB6D4EB457}" srcOrd="3" destOrd="0" presId="urn:microsoft.com/office/officeart/2005/8/layout/default"/>
    <dgm:cxn modelId="{3D4D83D2-8DCF-49A7-A770-ED465BF8C9E0}" type="presParOf" srcId="{342A0AF9-7784-448A-8DD6-073301CCD355}" destId="{A0D271DF-5100-4D76-966A-420DCBB21B3F}" srcOrd="4" destOrd="0" presId="urn:microsoft.com/office/officeart/2005/8/layout/default"/>
    <dgm:cxn modelId="{AAB15B83-32A1-4ECF-B61B-F1A0B71997A4}" type="presParOf" srcId="{342A0AF9-7784-448A-8DD6-073301CCD355}" destId="{78698B7C-9EF2-4539-B4F3-0BCBAD58E677}" srcOrd="5" destOrd="0" presId="urn:microsoft.com/office/officeart/2005/8/layout/default"/>
    <dgm:cxn modelId="{FC5ECAB1-C300-4048-81DE-FD6BBAF47D9A}" type="presParOf" srcId="{342A0AF9-7784-448A-8DD6-073301CCD355}" destId="{978AF2F4-A06F-436B-927A-793E6E74F29C}" srcOrd="6" destOrd="0" presId="urn:microsoft.com/office/officeart/2005/8/layout/default"/>
    <dgm:cxn modelId="{1AB25ACC-866B-44C9-8E77-FB94DB097876}" type="presParOf" srcId="{342A0AF9-7784-448A-8DD6-073301CCD355}" destId="{E642DCED-2681-4ACA-9EB2-E5EC81B088D4}" srcOrd="7" destOrd="0" presId="urn:microsoft.com/office/officeart/2005/8/layout/default"/>
    <dgm:cxn modelId="{C7E2572D-5D5B-40ED-AC1C-7582FE765927}" type="presParOf" srcId="{342A0AF9-7784-448A-8DD6-073301CCD355}" destId="{77B0D1B2-3862-42EA-8B17-FBE7E654319E}" srcOrd="8" destOrd="0" presId="urn:microsoft.com/office/officeart/2005/8/layout/default"/>
    <dgm:cxn modelId="{7EC7080C-188A-4A80-BC22-2B1ED101A4C9}" type="presParOf" srcId="{342A0AF9-7784-448A-8DD6-073301CCD355}" destId="{EB7861AE-79EF-4B54-B223-BADB2D48C486}" srcOrd="9" destOrd="0" presId="urn:microsoft.com/office/officeart/2005/8/layout/default"/>
    <dgm:cxn modelId="{E40AAD09-B818-42F2-8530-3BF31DF5A24D}" type="presParOf" srcId="{342A0AF9-7784-448A-8DD6-073301CCD355}" destId="{6D33977F-510C-47CE-B217-D80AC0B7E08D}" srcOrd="10" destOrd="0" presId="urn:microsoft.com/office/officeart/2005/8/layout/default"/>
    <dgm:cxn modelId="{E06A6729-F66B-4533-B5AE-5658D20FCA4B}" type="presParOf" srcId="{342A0AF9-7784-448A-8DD6-073301CCD355}" destId="{91174908-5A33-43B6-BED6-3F58B74C8DF7}" srcOrd="11" destOrd="0" presId="urn:microsoft.com/office/officeart/2005/8/layout/default"/>
    <dgm:cxn modelId="{10465005-88C0-4E45-91F1-C01F8A4DCF63}" type="presParOf" srcId="{342A0AF9-7784-448A-8DD6-073301CCD355}" destId="{18EE8663-7FF0-4E33-9F5C-F0DF74724592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BB220D-675E-49DD-93BD-9BAF2F1AD56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04CD4F1-7BCD-4C09-9464-106C0BF87490}">
      <dgm:prSet/>
      <dgm:spPr/>
      <dgm:t>
        <a:bodyPr/>
        <a:lstStyle/>
        <a:p>
          <a:r>
            <a:rPr lang="en-US" dirty="0"/>
            <a:t>LVMH: </a:t>
          </a:r>
          <a:r>
            <a:rPr lang="en-US" dirty="0" err="1"/>
            <a:t>personalização</a:t>
          </a:r>
          <a:r>
            <a:rPr lang="en-US" dirty="0"/>
            <a:t>, marketing e </a:t>
          </a:r>
          <a:r>
            <a:rPr lang="en-US" dirty="0" err="1"/>
            <a:t>cadeia</a:t>
          </a:r>
          <a:r>
            <a:rPr lang="en-US" dirty="0"/>
            <a:t> de </a:t>
          </a:r>
          <a:r>
            <a:rPr lang="en-US" dirty="0" err="1"/>
            <a:t>suprimentos</a:t>
          </a:r>
          <a:endParaRPr lang="en-US" dirty="0"/>
        </a:p>
      </dgm:t>
    </dgm:pt>
    <dgm:pt modelId="{917118B0-00C8-4997-BA06-519474418DEE}" type="parTrans" cxnId="{AD58AE76-C329-49AC-A016-217D5E14CF21}">
      <dgm:prSet/>
      <dgm:spPr/>
      <dgm:t>
        <a:bodyPr/>
        <a:lstStyle/>
        <a:p>
          <a:endParaRPr lang="en-US"/>
        </a:p>
      </dgm:t>
    </dgm:pt>
    <dgm:pt modelId="{2B67EFC0-32F0-4CF4-B16A-3AF18E423324}" type="sibTrans" cxnId="{AD58AE76-C329-49AC-A016-217D5E14CF21}">
      <dgm:prSet/>
      <dgm:spPr/>
      <dgm:t>
        <a:bodyPr/>
        <a:lstStyle/>
        <a:p>
          <a:endParaRPr lang="en-US"/>
        </a:p>
      </dgm:t>
    </dgm:pt>
    <dgm:pt modelId="{61F75401-A47B-48D4-ADE9-9E228B2BCE50}">
      <dgm:prSet/>
      <dgm:spPr/>
      <dgm:t>
        <a:bodyPr/>
        <a:lstStyle/>
        <a:p>
          <a:r>
            <a:rPr lang="en-US" dirty="0"/>
            <a:t>AstraZeneca e </a:t>
          </a:r>
          <a:r>
            <a:rPr lang="en-US" dirty="0" err="1"/>
            <a:t>Haleon</a:t>
          </a:r>
          <a:r>
            <a:rPr lang="en-US" dirty="0"/>
            <a:t>: </a:t>
          </a:r>
          <a:r>
            <a:rPr lang="en-US" dirty="0" err="1"/>
            <a:t>relatórios</a:t>
          </a:r>
          <a:r>
            <a:rPr lang="en-US" dirty="0"/>
            <a:t> e </a:t>
          </a:r>
          <a:r>
            <a:rPr lang="en-US" dirty="0" err="1"/>
            <a:t>atendimento</a:t>
          </a:r>
          <a:r>
            <a:rPr lang="en-US" dirty="0"/>
            <a:t> com IA</a:t>
          </a:r>
        </a:p>
      </dgm:t>
    </dgm:pt>
    <dgm:pt modelId="{1F5E824C-416C-4E23-BCE9-4770B830533B}" type="parTrans" cxnId="{3F79A142-04CD-4B8F-9430-A55B9C2DF8B7}">
      <dgm:prSet/>
      <dgm:spPr/>
      <dgm:t>
        <a:bodyPr/>
        <a:lstStyle/>
        <a:p>
          <a:endParaRPr lang="en-US"/>
        </a:p>
      </dgm:t>
    </dgm:pt>
    <dgm:pt modelId="{6687DF72-BEB2-4C1F-84F0-2FCA1B8F5B5A}" type="sibTrans" cxnId="{3F79A142-04CD-4B8F-9430-A55B9C2DF8B7}">
      <dgm:prSet/>
      <dgm:spPr/>
      <dgm:t>
        <a:bodyPr/>
        <a:lstStyle/>
        <a:p>
          <a:endParaRPr lang="en-US"/>
        </a:p>
      </dgm:t>
    </dgm:pt>
    <dgm:pt modelId="{DA8C4F10-2444-43F4-818B-FDE6E6D7ECCA}">
      <dgm:prSet/>
      <dgm:spPr/>
      <dgm:t>
        <a:bodyPr/>
        <a:lstStyle/>
        <a:p>
          <a:r>
            <a:rPr lang="en-US" dirty="0" err="1"/>
            <a:t>WeLab</a:t>
          </a:r>
          <a:r>
            <a:rPr lang="en-US" dirty="0"/>
            <a:t> Bank: </a:t>
          </a:r>
          <a:r>
            <a:rPr lang="en-US" dirty="0" err="1"/>
            <a:t>experiência</a:t>
          </a:r>
          <a:r>
            <a:rPr lang="en-US" dirty="0"/>
            <a:t> digital </a:t>
          </a:r>
          <a:r>
            <a:rPr lang="en-US" dirty="0" err="1"/>
            <a:t>em</a:t>
          </a:r>
          <a:r>
            <a:rPr lang="en-US" dirty="0"/>
            <a:t> Hong Kong</a:t>
          </a:r>
        </a:p>
      </dgm:t>
    </dgm:pt>
    <dgm:pt modelId="{19F1C8B2-3A6B-48C7-8D3F-4FCAE57C832A}" type="parTrans" cxnId="{072545CD-B7D3-4CA7-A620-55A86097267B}">
      <dgm:prSet/>
      <dgm:spPr/>
      <dgm:t>
        <a:bodyPr/>
        <a:lstStyle/>
        <a:p>
          <a:endParaRPr lang="en-US"/>
        </a:p>
      </dgm:t>
    </dgm:pt>
    <dgm:pt modelId="{D50BE0C7-D4F2-4DBE-AE5E-C730A552BBA6}" type="sibTrans" cxnId="{072545CD-B7D3-4CA7-A620-55A86097267B}">
      <dgm:prSet/>
      <dgm:spPr/>
      <dgm:t>
        <a:bodyPr/>
        <a:lstStyle/>
        <a:p>
          <a:endParaRPr lang="en-US"/>
        </a:p>
      </dgm:t>
    </dgm:pt>
    <dgm:pt modelId="{37C69380-DA1B-4377-B520-E9C9196112C8}">
      <dgm:prSet/>
      <dgm:spPr/>
      <dgm:t>
        <a:bodyPr/>
        <a:lstStyle/>
        <a:p>
          <a:r>
            <a:rPr lang="en-US" dirty="0"/>
            <a:t>EF: </a:t>
          </a:r>
          <a:r>
            <a:rPr lang="en-US" dirty="0" err="1"/>
            <a:t>educação</a:t>
          </a:r>
          <a:r>
            <a:rPr lang="en-US" dirty="0"/>
            <a:t> e CRM </a:t>
          </a:r>
          <a:r>
            <a:rPr lang="en-US" dirty="0" err="1"/>
            <a:t>em</a:t>
          </a:r>
          <a:r>
            <a:rPr lang="en-US" dirty="0"/>
            <a:t> </a:t>
          </a:r>
          <a:r>
            <a:rPr lang="en-US" dirty="0" err="1"/>
            <a:t>nuvem</a:t>
          </a:r>
          <a:endParaRPr lang="en-US" dirty="0"/>
        </a:p>
      </dgm:t>
    </dgm:pt>
    <dgm:pt modelId="{A4B39441-6CE0-4328-B4A5-198BD76006CA}" type="parTrans" cxnId="{D5611C60-63B5-4855-ACDC-498B5E0902FD}">
      <dgm:prSet/>
      <dgm:spPr/>
      <dgm:t>
        <a:bodyPr/>
        <a:lstStyle/>
        <a:p>
          <a:endParaRPr lang="en-US"/>
        </a:p>
      </dgm:t>
    </dgm:pt>
    <dgm:pt modelId="{6461EF46-DBD6-4509-80D1-6EFA77CD99CD}" type="sibTrans" cxnId="{D5611C60-63B5-4855-ACDC-498B5E0902FD}">
      <dgm:prSet/>
      <dgm:spPr/>
      <dgm:t>
        <a:bodyPr/>
        <a:lstStyle/>
        <a:p>
          <a:endParaRPr lang="en-US"/>
        </a:p>
      </dgm:t>
    </dgm:pt>
    <dgm:pt modelId="{AAE08B93-F75F-47D9-AA0B-03E701126F14}">
      <dgm:prSet/>
      <dgm:spPr/>
      <dgm:t>
        <a:bodyPr/>
        <a:lstStyle/>
        <a:p>
          <a:r>
            <a:rPr lang="en-US" dirty="0"/>
            <a:t>Wonder Avenue (</a:t>
          </a:r>
          <a:r>
            <a:rPr lang="en-US" dirty="0" err="1"/>
            <a:t>Olimpíadas</a:t>
          </a:r>
          <a:r>
            <a:rPr lang="en-US" dirty="0"/>
            <a:t> 2024): </a:t>
          </a:r>
          <a:r>
            <a:rPr lang="en-US" dirty="0" err="1"/>
            <a:t>experiência</a:t>
          </a:r>
          <a:r>
            <a:rPr lang="en-US" dirty="0"/>
            <a:t> de </a:t>
          </a:r>
          <a:r>
            <a:rPr lang="en-US" dirty="0" err="1"/>
            <a:t>compra</a:t>
          </a:r>
          <a:r>
            <a:rPr lang="en-US" dirty="0"/>
            <a:t> </a:t>
          </a:r>
          <a:r>
            <a:rPr lang="en-US" dirty="0" err="1"/>
            <a:t>imersiva</a:t>
          </a:r>
          <a:endParaRPr lang="en-US" dirty="0"/>
        </a:p>
      </dgm:t>
    </dgm:pt>
    <dgm:pt modelId="{21D649C5-AA41-4414-A91B-BD7FBCD0E90A}" type="parTrans" cxnId="{3034E786-2956-482A-936D-1655B2EFB140}">
      <dgm:prSet/>
      <dgm:spPr/>
      <dgm:t>
        <a:bodyPr/>
        <a:lstStyle/>
        <a:p>
          <a:endParaRPr lang="en-US"/>
        </a:p>
      </dgm:t>
    </dgm:pt>
    <dgm:pt modelId="{AD8447B2-C7A5-467C-8AA3-88747AB85C22}" type="sibTrans" cxnId="{3034E786-2956-482A-936D-1655B2EFB140}">
      <dgm:prSet/>
      <dgm:spPr/>
      <dgm:t>
        <a:bodyPr/>
        <a:lstStyle/>
        <a:p>
          <a:endParaRPr lang="en-US"/>
        </a:p>
      </dgm:t>
    </dgm:pt>
    <dgm:pt modelId="{F6042826-0F8A-4EE6-B941-52E9931C30EF}" type="pres">
      <dgm:prSet presAssocID="{35BB220D-675E-49DD-93BD-9BAF2F1AD561}" presName="diagram" presStyleCnt="0">
        <dgm:presLayoutVars>
          <dgm:dir/>
          <dgm:resizeHandles val="exact"/>
        </dgm:presLayoutVars>
      </dgm:prSet>
      <dgm:spPr/>
    </dgm:pt>
    <dgm:pt modelId="{EB97C221-3C5C-4580-ABF1-561ECA627C02}" type="pres">
      <dgm:prSet presAssocID="{204CD4F1-7BCD-4C09-9464-106C0BF87490}" presName="node" presStyleLbl="node1" presStyleIdx="0" presStyleCnt="5">
        <dgm:presLayoutVars>
          <dgm:bulletEnabled val="1"/>
        </dgm:presLayoutVars>
      </dgm:prSet>
      <dgm:spPr/>
    </dgm:pt>
    <dgm:pt modelId="{65A833C5-D1C8-466E-9818-F945B33AACB7}" type="pres">
      <dgm:prSet presAssocID="{2B67EFC0-32F0-4CF4-B16A-3AF18E423324}" presName="sibTrans" presStyleCnt="0"/>
      <dgm:spPr/>
    </dgm:pt>
    <dgm:pt modelId="{87F52779-FEBD-4E22-8A44-E77859A8CB53}" type="pres">
      <dgm:prSet presAssocID="{61F75401-A47B-48D4-ADE9-9E228B2BCE50}" presName="node" presStyleLbl="node1" presStyleIdx="1" presStyleCnt="5">
        <dgm:presLayoutVars>
          <dgm:bulletEnabled val="1"/>
        </dgm:presLayoutVars>
      </dgm:prSet>
      <dgm:spPr/>
    </dgm:pt>
    <dgm:pt modelId="{8888927E-D5FC-48ED-9E1F-8847839F9255}" type="pres">
      <dgm:prSet presAssocID="{6687DF72-BEB2-4C1F-84F0-2FCA1B8F5B5A}" presName="sibTrans" presStyleCnt="0"/>
      <dgm:spPr/>
    </dgm:pt>
    <dgm:pt modelId="{F8E180E0-FD33-4B88-8648-F65121E7FF50}" type="pres">
      <dgm:prSet presAssocID="{DA8C4F10-2444-43F4-818B-FDE6E6D7ECCA}" presName="node" presStyleLbl="node1" presStyleIdx="2" presStyleCnt="5">
        <dgm:presLayoutVars>
          <dgm:bulletEnabled val="1"/>
        </dgm:presLayoutVars>
      </dgm:prSet>
      <dgm:spPr/>
    </dgm:pt>
    <dgm:pt modelId="{CDF6FA50-FE9B-4CAC-81ED-425F757F58EB}" type="pres">
      <dgm:prSet presAssocID="{D50BE0C7-D4F2-4DBE-AE5E-C730A552BBA6}" presName="sibTrans" presStyleCnt="0"/>
      <dgm:spPr/>
    </dgm:pt>
    <dgm:pt modelId="{F1C244D6-6C9B-40D9-BDE3-971E5CFDA24A}" type="pres">
      <dgm:prSet presAssocID="{37C69380-DA1B-4377-B520-E9C9196112C8}" presName="node" presStyleLbl="node1" presStyleIdx="3" presStyleCnt="5">
        <dgm:presLayoutVars>
          <dgm:bulletEnabled val="1"/>
        </dgm:presLayoutVars>
      </dgm:prSet>
      <dgm:spPr/>
    </dgm:pt>
    <dgm:pt modelId="{820CCD85-8F0D-4C36-B51C-81BD8F9766B1}" type="pres">
      <dgm:prSet presAssocID="{6461EF46-DBD6-4509-80D1-6EFA77CD99CD}" presName="sibTrans" presStyleCnt="0"/>
      <dgm:spPr/>
    </dgm:pt>
    <dgm:pt modelId="{608D9A72-8CAA-410E-AD78-93B853CD15C6}" type="pres">
      <dgm:prSet presAssocID="{AAE08B93-F75F-47D9-AA0B-03E701126F14}" presName="node" presStyleLbl="node1" presStyleIdx="4" presStyleCnt="5">
        <dgm:presLayoutVars>
          <dgm:bulletEnabled val="1"/>
        </dgm:presLayoutVars>
      </dgm:prSet>
      <dgm:spPr/>
    </dgm:pt>
  </dgm:ptLst>
  <dgm:cxnLst>
    <dgm:cxn modelId="{69E3B604-3C46-4CDB-8E0E-E9A5934A5B54}" type="presOf" srcId="{37C69380-DA1B-4377-B520-E9C9196112C8}" destId="{F1C244D6-6C9B-40D9-BDE3-971E5CFDA24A}" srcOrd="0" destOrd="0" presId="urn:microsoft.com/office/officeart/2005/8/layout/default"/>
    <dgm:cxn modelId="{A789013A-1E5E-4348-8FB6-60CFA5B7B09D}" type="presOf" srcId="{61F75401-A47B-48D4-ADE9-9E228B2BCE50}" destId="{87F52779-FEBD-4E22-8A44-E77859A8CB53}" srcOrd="0" destOrd="0" presId="urn:microsoft.com/office/officeart/2005/8/layout/default"/>
    <dgm:cxn modelId="{C0B16E3D-7757-46C4-BA52-BA0C2268C6B6}" type="presOf" srcId="{204CD4F1-7BCD-4C09-9464-106C0BF87490}" destId="{EB97C221-3C5C-4580-ABF1-561ECA627C02}" srcOrd="0" destOrd="0" presId="urn:microsoft.com/office/officeart/2005/8/layout/default"/>
    <dgm:cxn modelId="{D5611C60-63B5-4855-ACDC-498B5E0902FD}" srcId="{35BB220D-675E-49DD-93BD-9BAF2F1AD561}" destId="{37C69380-DA1B-4377-B520-E9C9196112C8}" srcOrd="3" destOrd="0" parTransId="{A4B39441-6CE0-4328-B4A5-198BD76006CA}" sibTransId="{6461EF46-DBD6-4509-80D1-6EFA77CD99CD}"/>
    <dgm:cxn modelId="{3F79A142-04CD-4B8F-9430-A55B9C2DF8B7}" srcId="{35BB220D-675E-49DD-93BD-9BAF2F1AD561}" destId="{61F75401-A47B-48D4-ADE9-9E228B2BCE50}" srcOrd="1" destOrd="0" parTransId="{1F5E824C-416C-4E23-BCE9-4770B830533B}" sibTransId="{6687DF72-BEB2-4C1F-84F0-2FCA1B8F5B5A}"/>
    <dgm:cxn modelId="{9B79D362-7AFD-4ECD-B3FC-03D886021DC7}" type="presOf" srcId="{35BB220D-675E-49DD-93BD-9BAF2F1AD561}" destId="{F6042826-0F8A-4EE6-B941-52E9931C30EF}" srcOrd="0" destOrd="0" presId="urn:microsoft.com/office/officeart/2005/8/layout/default"/>
    <dgm:cxn modelId="{71980C51-7A0C-45F5-8FE4-CD430B10E25D}" type="presOf" srcId="{DA8C4F10-2444-43F4-818B-FDE6E6D7ECCA}" destId="{F8E180E0-FD33-4B88-8648-F65121E7FF50}" srcOrd="0" destOrd="0" presId="urn:microsoft.com/office/officeart/2005/8/layout/default"/>
    <dgm:cxn modelId="{AD58AE76-C329-49AC-A016-217D5E14CF21}" srcId="{35BB220D-675E-49DD-93BD-9BAF2F1AD561}" destId="{204CD4F1-7BCD-4C09-9464-106C0BF87490}" srcOrd="0" destOrd="0" parTransId="{917118B0-00C8-4997-BA06-519474418DEE}" sibTransId="{2B67EFC0-32F0-4CF4-B16A-3AF18E423324}"/>
    <dgm:cxn modelId="{3034E786-2956-482A-936D-1655B2EFB140}" srcId="{35BB220D-675E-49DD-93BD-9BAF2F1AD561}" destId="{AAE08B93-F75F-47D9-AA0B-03E701126F14}" srcOrd="4" destOrd="0" parTransId="{21D649C5-AA41-4414-A91B-BD7FBCD0E90A}" sibTransId="{AD8447B2-C7A5-467C-8AA3-88747AB85C22}"/>
    <dgm:cxn modelId="{072545CD-B7D3-4CA7-A620-55A86097267B}" srcId="{35BB220D-675E-49DD-93BD-9BAF2F1AD561}" destId="{DA8C4F10-2444-43F4-818B-FDE6E6D7ECCA}" srcOrd="2" destOrd="0" parTransId="{19F1C8B2-3A6B-48C7-8D3F-4FCAE57C832A}" sibTransId="{D50BE0C7-D4F2-4DBE-AE5E-C730A552BBA6}"/>
    <dgm:cxn modelId="{58F189DE-8EBE-4DEB-8562-BF4F3FE6EDE7}" type="presOf" srcId="{AAE08B93-F75F-47D9-AA0B-03E701126F14}" destId="{608D9A72-8CAA-410E-AD78-93B853CD15C6}" srcOrd="0" destOrd="0" presId="urn:microsoft.com/office/officeart/2005/8/layout/default"/>
    <dgm:cxn modelId="{2BAE4551-FABF-471E-A441-F8A30A873333}" type="presParOf" srcId="{F6042826-0F8A-4EE6-B941-52E9931C30EF}" destId="{EB97C221-3C5C-4580-ABF1-561ECA627C02}" srcOrd="0" destOrd="0" presId="urn:microsoft.com/office/officeart/2005/8/layout/default"/>
    <dgm:cxn modelId="{9EE2430B-136F-4E9C-AE4B-3AC4CD1A0836}" type="presParOf" srcId="{F6042826-0F8A-4EE6-B941-52E9931C30EF}" destId="{65A833C5-D1C8-466E-9818-F945B33AACB7}" srcOrd="1" destOrd="0" presId="urn:microsoft.com/office/officeart/2005/8/layout/default"/>
    <dgm:cxn modelId="{00B00123-163E-4123-9D71-974CD913937D}" type="presParOf" srcId="{F6042826-0F8A-4EE6-B941-52E9931C30EF}" destId="{87F52779-FEBD-4E22-8A44-E77859A8CB53}" srcOrd="2" destOrd="0" presId="urn:microsoft.com/office/officeart/2005/8/layout/default"/>
    <dgm:cxn modelId="{73E649A0-C501-44D3-B3B1-866F36DDE070}" type="presParOf" srcId="{F6042826-0F8A-4EE6-B941-52E9931C30EF}" destId="{8888927E-D5FC-48ED-9E1F-8847839F9255}" srcOrd="3" destOrd="0" presId="urn:microsoft.com/office/officeart/2005/8/layout/default"/>
    <dgm:cxn modelId="{17185A87-2A68-4F96-848F-A8470F0A46E7}" type="presParOf" srcId="{F6042826-0F8A-4EE6-B941-52E9931C30EF}" destId="{F8E180E0-FD33-4B88-8648-F65121E7FF50}" srcOrd="4" destOrd="0" presId="urn:microsoft.com/office/officeart/2005/8/layout/default"/>
    <dgm:cxn modelId="{1A6DC420-C5C4-4B4D-A86F-FD4167CD155A}" type="presParOf" srcId="{F6042826-0F8A-4EE6-B941-52E9931C30EF}" destId="{CDF6FA50-FE9B-4CAC-81ED-425F757F58EB}" srcOrd="5" destOrd="0" presId="urn:microsoft.com/office/officeart/2005/8/layout/default"/>
    <dgm:cxn modelId="{9C2FCD95-658C-4D68-94B8-86B3DD7D927F}" type="presParOf" srcId="{F6042826-0F8A-4EE6-B941-52E9931C30EF}" destId="{F1C244D6-6C9B-40D9-BDE3-971E5CFDA24A}" srcOrd="6" destOrd="0" presId="urn:microsoft.com/office/officeart/2005/8/layout/default"/>
    <dgm:cxn modelId="{A7249CC0-903E-41DE-9F17-F7B3EE3523E8}" type="presParOf" srcId="{F6042826-0F8A-4EE6-B941-52E9931C30EF}" destId="{820CCD85-8F0D-4C36-B51C-81BD8F9766B1}" srcOrd="7" destOrd="0" presId="urn:microsoft.com/office/officeart/2005/8/layout/default"/>
    <dgm:cxn modelId="{D868BE9F-B859-47F5-A2EC-CC8BD2B7D995}" type="presParOf" srcId="{F6042826-0F8A-4EE6-B941-52E9931C30EF}" destId="{608D9A72-8CAA-410E-AD78-93B853CD15C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782330-B3C0-4C74-985B-2D8FD41C8DB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0335648-67A3-4B2C-970E-DF4FB06730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Modelos: Pay-as-you-go, Spot, Assinaturas, Reserved Instances</a:t>
          </a:r>
        </a:p>
      </dgm:t>
    </dgm:pt>
    <dgm:pt modelId="{39189FD4-2345-4B43-900C-FACDDE9DBC07}" type="parTrans" cxnId="{303CC3C3-30C1-440C-85C1-40782A30A472}">
      <dgm:prSet/>
      <dgm:spPr/>
      <dgm:t>
        <a:bodyPr/>
        <a:lstStyle/>
        <a:p>
          <a:endParaRPr lang="en-US"/>
        </a:p>
      </dgm:t>
    </dgm:pt>
    <dgm:pt modelId="{7B1D858B-7A21-420C-9904-E24E263D8E3F}" type="sibTrans" cxnId="{303CC3C3-30C1-440C-85C1-40782A30A472}">
      <dgm:prSet/>
      <dgm:spPr/>
      <dgm:t>
        <a:bodyPr/>
        <a:lstStyle/>
        <a:p>
          <a:endParaRPr lang="en-US"/>
        </a:p>
      </dgm:t>
    </dgm:pt>
    <dgm:pt modelId="{5F535776-AD8A-4653-B96E-0F7202AE78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Descontos de até 79% em longo prazo</a:t>
          </a:r>
        </a:p>
      </dgm:t>
    </dgm:pt>
    <dgm:pt modelId="{B109223B-156D-4D7C-919F-3540CB459F11}" type="parTrans" cxnId="{FDEEFDA1-58C0-4DB5-B8B4-D1B328DC2A04}">
      <dgm:prSet/>
      <dgm:spPr/>
      <dgm:t>
        <a:bodyPr/>
        <a:lstStyle/>
        <a:p>
          <a:endParaRPr lang="en-US"/>
        </a:p>
      </dgm:t>
    </dgm:pt>
    <dgm:pt modelId="{815496BD-212C-4A0A-B96F-ADA51EB6FE08}" type="sibTrans" cxnId="{FDEEFDA1-58C0-4DB5-B8B4-D1B328DC2A04}">
      <dgm:prSet/>
      <dgm:spPr/>
      <dgm:t>
        <a:bodyPr/>
        <a:lstStyle/>
        <a:p>
          <a:endParaRPr lang="en-US"/>
        </a:p>
      </dgm:t>
    </dgm:pt>
    <dgm:pt modelId="{A1498A9F-B9AD-4094-B1CC-EAAC2E8065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Corte médio de 23% em preços (2024)</a:t>
          </a:r>
        </a:p>
      </dgm:t>
    </dgm:pt>
    <dgm:pt modelId="{84F1D2E1-2233-4758-8C5C-2A4DD5569683}" type="parTrans" cxnId="{424F47E0-AC6B-4020-8D46-718E7E5C3D52}">
      <dgm:prSet/>
      <dgm:spPr/>
      <dgm:t>
        <a:bodyPr/>
        <a:lstStyle/>
        <a:p>
          <a:endParaRPr lang="en-US"/>
        </a:p>
      </dgm:t>
    </dgm:pt>
    <dgm:pt modelId="{DAD74D63-44EB-48A7-BA1C-C94099D5AD62}" type="sibTrans" cxnId="{424F47E0-AC6B-4020-8D46-718E7E5C3D52}">
      <dgm:prSet/>
      <dgm:spPr/>
      <dgm:t>
        <a:bodyPr/>
        <a:lstStyle/>
        <a:p>
          <a:endParaRPr lang="en-US"/>
        </a:p>
      </dgm:t>
    </dgm:pt>
    <dgm:pt modelId="{38DB0BFC-62F0-4471-9EAF-E42B526A82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Exemplo: OSS 500GB/ano em promoção US$16,99</a:t>
          </a:r>
        </a:p>
      </dgm:t>
    </dgm:pt>
    <dgm:pt modelId="{5CBC9576-865B-4B93-8409-5054027AD112}" type="parTrans" cxnId="{B385AF60-2947-47B8-9203-F5F71C2CFC8E}">
      <dgm:prSet/>
      <dgm:spPr/>
      <dgm:t>
        <a:bodyPr/>
        <a:lstStyle/>
        <a:p>
          <a:endParaRPr lang="en-US"/>
        </a:p>
      </dgm:t>
    </dgm:pt>
    <dgm:pt modelId="{FAB58ED4-FD6B-4508-8301-5D76786BD268}" type="sibTrans" cxnId="{B385AF60-2947-47B8-9203-F5F71C2CFC8E}">
      <dgm:prSet/>
      <dgm:spPr/>
      <dgm:t>
        <a:bodyPr/>
        <a:lstStyle/>
        <a:p>
          <a:endParaRPr lang="en-US"/>
        </a:p>
      </dgm:t>
    </dgm:pt>
    <dgm:pt modelId="{F68754C2-99BB-4BE7-A41A-6206065C335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Custos variam conforme uso e região</a:t>
          </a:r>
        </a:p>
      </dgm:t>
    </dgm:pt>
    <dgm:pt modelId="{9709AC0A-FA30-4064-A91E-2EDF7327E199}" type="parTrans" cxnId="{21C50823-5E6B-4FD8-B200-5275F016569D}">
      <dgm:prSet/>
      <dgm:spPr/>
      <dgm:t>
        <a:bodyPr/>
        <a:lstStyle/>
        <a:p>
          <a:endParaRPr lang="en-US"/>
        </a:p>
      </dgm:t>
    </dgm:pt>
    <dgm:pt modelId="{07FF0B51-BDAB-4347-BE49-991D73D7CCB2}" type="sibTrans" cxnId="{21C50823-5E6B-4FD8-B200-5275F016569D}">
      <dgm:prSet/>
      <dgm:spPr/>
      <dgm:t>
        <a:bodyPr/>
        <a:lstStyle/>
        <a:p>
          <a:endParaRPr lang="en-US"/>
        </a:p>
      </dgm:t>
    </dgm:pt>
    <dgm:pt modelId="{06E39BF6-49F0-4494-94DA-A48824E2C9BD}" type="pres">
      <dgm:prSet presAssocID="{8C782330-B3C0-4C74-985B-2D8FD41C8DB0}" presName="root" presStyleCnt="0">
        <dgm:presLayoutVars>
          <dgm:dir/>
          <dgm:resizeHandles val="exact"/>
        </dgm:presLayoutVars>
      </dgm:prSet>
      <dgm:spPr/>
    </dgm:pt>
    <dgm:pt modelId="{CF86A625-9A49-4041-A5F8-90F17C1A9139}" type="pres">
      <dgm:prSet presAssocID="{C0335648-67A3-4B2C-970E-DF4FB067305E}" presName="compNode" presStyleCnt="0"/>
      <dgm:spPr/>
    </dgm:pt>
    <dgm:pt modelId="{AE6B3366-8C4E-4543-8F21-3843788DCDBC}" type="pres">
      <dgm:prSet presAssocID="{C0335648-67A3-4B2C-970E-DF4FB067305E}" presName="iconBgRect" presStyleLbl="bgShp" presStyleIdx="0" presStyleCnt="5"/>
      <dgm:spPr/>
    </dgm:pt>
    <dgm:pt modelId="{A7C7102D-93C8-4D60-ABC4-7E4CF8F87C60}" type="pres">
      <dgm:prSet presAssocID="{C0335648-67A3-4B2C-970E-DF4FB06730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547E5D00-0DCB-4B52-A54D-17A59FE9A427}" type="pres">
      <dgm:prSet presAssocID="{C0335648-67A3-4B2C-970E-DF4FB067305E}" presName="spaceRect" presStyleCnt="0"/>
      <dgm:spPr/>
    </dgm:pt>
    <dgm:pt modelId="{786CB20E-3607-4E26-BF72-03C1A2E6415A}" type="pres">
      <dgm:prSet presAssocID="{C0335648-67A3-4B2C-970E-DF4FB067305E}" presName="textRect" presStyleLbl="revTx" presStyleIdx="0" presStyleCnt="5">
        <dgm:presLayoutVars>
          <dgm:chMax val="1"/>
          <dgm:chPref val="1"/>
        </dgm:presLayoutVars>
      </dgm:prSet>
      <dgm:spPr/>
    </dgm:pt>
    <dgm:pt modelId="{60E0A36E-F870-42BA-A8C0-9EADED0F88F9}" type="pres">
      <dgm:prSet presAssocID="{7B1D858B-7A21-420C-9904-E24E263D8E3F}" presName="sibTrans" presStyleCnt="0"/>
      <dgm:spPr/>
    </dgm:pt>
    <dgm:pt modelId="{03E0A0BF-6F26-4F35-BA64-C97617BF45A7}" type="pres">
      <dgm:prSet presAssocID="{5F535776-AD8A-4653-B96E-0F7202AE7890}" presName="compNode" presStyleCnt="0"/>
      <dgm:spPr/>
    </dgm:pt>
    <dgm:pt modelId="{B002443E-CC60-4AD3-B9D4-E6DFBB7D2ECB}" type="pres">
      <dgm:prSet presAssocID="{5F535776-AD8A-4653-B96E-0F7202AE7890}" presName="iconBgRect" presStyleLbl="bgShp" presStyleIdx="1" presStyleCnt="5"/>
      <dgm:spPr/>
    </dgm:pt>
    <dgm:pt modelId="{0B9527A8-BC32-4A32-A7CB-01A964D5ED5B}" type="pres">
      <dgm:prSet presAssocID="{5F535776-AD8A-4653-B96E-0F7202AE789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"/>
        </a:ext>
      </dgm:extLst>
    </dgm:pt>
    <dgm:pt modelId="{ADE3CBBC-FE0B-4278-9E1F-CFD351B5781A}" type="pres">
      <dgm:prSet presAssocID="{5F535776-AD8A-4653-B96E-0F7202AE7890}" presName="spaceRect" presStyleCnt="0"/>
      <dgm:spPr/>
    </dgm:pt>
    <dgm:pt modelId="{3AEA9CBF-9A9B-4E8E-A5BF-DDAF319D4201}" type="pres">
      <dgm:prSet presAssocID="{5F535776-AD8A-4653-B96E-0F7202AE7890}" presName="textRect" presStyleLbl="revTx" presStyleIdx="1" presStyleCnt="5">
        <dgm:presLayoutVars>
          <dgm:chMax val="1"/>
          <dgm:chPref val="1"/>
        </dgm:presLayoutVars>
      </dgm:prSet>
      <dgm:spPr/>
    </dgm:pt>
    <dgm:pt modelId="{14185AD0-1967-454F-9061-77F3DE3F1803}" type="pres">
      <dgm:prSet presAssocID="{815496BD-212C-4A0A-B96F-ADA51EB6FE08}" presName="sibTrans" presStyleCnt="0"/>
      <dgm:spPr/>
    </dgm:pt>
    <dgm:pt modelId="{5A1E1BAB-9FA3-4A4B-829C-A3D26BCCFF42}" type="pres">
      <dgm:prSet presAssocID="{A1498A9F-B9AD-4094-B1CC-EAAC2E806569}" presName="compNode" presStyleCnt="0"/>
      <dgm:spPr/>
    </dgm:pt>
    <dgm:pt modelId="{B46028CA-038F-4B39-8D21-44139CAE957C}" type="pres">
      <dgm:prSet presAssocID="{A1498A9F-B9AD-4094-B1CC-EAAC2E806569}" presName="iconBgRect" presStyleLbl="bgShp" presStyleIdx="2" presStyleCnt="5"/>
      <dgm:spPr/>
    </dgm:pt>
    <dgm:pt modelId="{4E7E242A-18F9-4490-94B5-6AE90D00C271}" type="pres">
      <dgm:prSet presAssocID="{A1498A9F-B9AD-4094-B1CC-EAAC2E80656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5E651795-A285-4C2F-A5B8-A35FD30D372C}" type="pres">
      <dgm:prSet presAssocID="{A1498A9F-B9AD-4094-B1CC-EAAC2E806569}" presName="spaceRect" presStyleCnt="0"/>
      <dgm:spPr/>
    </dgm:pt>
    <dgm:pt modelId="{61D28D36-2A03-4DFA-B2E8-2133CC6E7A76}" type="pres">
      <dgm:prSet presAssocID="{A1498A9F-B9AD-4094-B1CC-EAAC2E806569}" presName="textRect" presStyleLbl="revTx" presStyleIdx="2" presStyleCnt="5">
        <dgm:presLayoutVars>
          <dgm:chMax val="1"/>
          <dgm:chPref val="1"/>
        </dgm:presLayoutVars>
      </dgm:prSet>
      <dgm:spPr/>
    </dgm:pt>
    <dgm:pt modelId="{4B25071E-70C4-4F42-9508-4CE4EF1BA053}" type="pres">
      <dgm:prSet presAssocID="{DAD74D63-44EB-48A7-BA1C-C94099D5AD62}" presName="sibTrans" presStyleCnt="0"/>
      <dgm:spPr/>
    </dgm:pt>
    <dgm:pt modelId="{1D6ACC0C-89F4-4E17-9E9E-DC5CD39BA931}" type="pres">
      <dgm:prSet presAssocID="{38DB0BFC-62F0-4471-9EAF-E42B526A82B6}" presName="compNode" presStyleCnt="0"/>
      <dgm:spPr/>
    </dgm:pt>
    <dgm:pt modelId="{DEBFCB1B-A544-4421-8B59-491A966F1D1A}" type="pres">
      <dgm:prSet presAssocID="{38DB0BFC-62F0-4471-9EAF-E42B526A82B6}" presName="iconBgRect" presStyleLbl="bgShp" presStyleIdx="3" presStyleCnt="5"/>
      <dgm:spPr/>
    </dgm:pt>
    <dgm:pt modelId="{770FD0A8-EE7C-40BF-B33E-4775909C56C4}" type="pres">
      <dgm:prSet presAssocID="{38DB0BFC-62F0-4471-9EAF-E42B526A82B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heiro"/>
        </a:ext>
      </dgm:extLst>
    </dgm:pt>
    <dgm:pt modelId="{D55461EE-EDD6-4DC5-90AA-83FB5579DB67}" type="pres">
      <dgm:prSet presAssocID="{38DB0BFC-62F0-4471-9EAF-E42B526A82B6}" presName="spaceRect" presStyleCnt="0"/>
      <dgm:spPr/>
    </dgm:pt>
    <dgm:pt modelId="{BDB32D33-83FF-419D-B908-F7BC3983BAE4}" type="pres">
      <dgm:prSet presAssocID="{38DB0BFC-62F0-4471-9EAF-E42B526A82B6}" presName="textRect" presStyleLbl="revTx" presStyleIdx="3" presStyleCnt="5">
        <dgm:presLayoutVars>
          <dgm:chMax val="1"/>
          <dgm:chPref val="1"/>
        </dgm:presLayoutVars>
      </dgm:prSet>
      <dgm:spPr/>
    </dgm:pt>
    <dgm:pt modelId="{5254B583-0612-442B-BA79-4B3D15FCB6A7}" type="pres">
      <dgm:prSet presAssocID="{FAB58ED4-FD6B-4508-8301-5D76786BD268}" presName="sibTrans" presStyleCnt="0"/>
      <dgm:spPr/>
    </dgm:pt>
    <dgm:pt modelId="{28027E04-27EB-4D9B-8816-26CF1638A642}" type="pres">
      <dgm:prSet presAssocID="{F68754C2-99BB-4BE7-A41A-6206065C335C}" presName="compNode" presStyleCnt="0"/>
      <dgm:spPr/>
    </dgm:pt>
    <dgm:pt modelId="{D4AC299D-26DE-46E9-B0AA-7950BE858D1A}" type="pres">
      <dgm:prSet presAssocID="{F68754C2-99BB-4BE7-A41A-6206065C335C}" presName="iconBgRect" presStyleLbl="bgShp" presStyleIdx="4" presStyleCnt="5"/>
      <dgm:spPr/>
    </dgm:pt>
    <dgm:pt modelId="{922C788C-80EF-4499-B96C-A9C71C55D62D}" type="pres">
      <dgm:prSet presAssocID="{F68754C2-99BB-4BE7-A41A-6206065C335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edas"/>
        </a:ext>
      </dgm:extLst>
    </dgm:pt>
    <dgm:pt modelId="{D4831785-37F5-4EF7-9274-0BBC3A07CD9E}" type="pres">
      <dgm:prSet presAssocID="{F68754C2-99BB-4BE7-A41A-6206065C335C}" presName="spaceRect" presStyleCnt="0"/>
      <dgm:spPr/>
    </dgm:pt>
    <dgm:pt modelId="{4A2FFA48-BF8A-44E9-B194-71ABEF71B700}" type="pres">
      <dgm:prSet presAssocID="{F68754C2-99BB-4BE7-A41A-6206065C335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BBDA109-A598-444E-8888-2C4BEA30C144}" type="presOf" srcId="{C0335648-67A3-4B2C-970E-DF4FB067305E}" destId="{786CB20E-3607-4E26-BF72-03C1A2E6415A}" srcOrd="0" destOrd="0" presId="urn:microsoft.com/office/officeart/2018/5/layout/IconCircleLabelList"/>
    <dgm:cxn modelId="{BC663811-A847-4685-85AF-4F85CEB1129F}" type="presOf" srcId="{A1498A9F-B9AD-4094-B1CC-EAAC2E806569}" destId="{61D28D36-2A03-4DFA-B2E8-2133CC6E7A76}" srcOrd="0" destOrd="0" presId="urn:microsoft.com/office/officeart/2018/5/layout/IconCircleLabelList"/>
    <dgm:cxn modelId="{21C50823-5E6B-4FD8-B200-5275F016569D}" srcId="{8C782330-B3C0-4C74-985B-2D8FD41C8DB0}" destId="{F68754C2-99BB-4BE7-A41A-6206065C335C}" srcOrd="4" destOrd="0" parTransId="{9709AC0A-FA30-4064-A91E-2EDF7327E199}" sibTransId="{07FF0B51-BDAB-4347-BE49-991D73D7CCB2}"/>
    <dgm:cxn modelId="{4F34AF38-8015-413A-9670-59B5DC2668F0}" type="presOf" srcId="{5F535776-AD8A-4653-B96E-0F7202AE7890}" destId="{3AEA9CBF-9A9B-4E8E-A5BF-DDAF319D4201}" srcOrd="0" destOrd="0" presId="urn:microsoft.com/office/officeart/2018/5/layout/IconCircleLabelList"/>
    <dgm:cxn modelId="{B385AF60-2947-47B8-9203-F5F71C2CFC8E}" srcId="{8C782330-B3C0-4C74-985B-2D8FD41C8DB0}" destId="{38DB0BFC-62F0-4471-9EAF-E42B526A82B6}" srcOrd="3" destOrd="0" parTransId="{5CBC9576-865B-4B93-8409-5054027AD112}" sibTransId="{FAB58ED4-FD6B-4508-8301-5D76786BD268}"/>
    <dgm:cxn modelId="{62FCD545-9A9A-46C9-8B06-6C8CABDE5F79}" type="presOf" srcId="{8C782330-B3C0-4C74-985B-2D8FD41C8DB0}" destId="{06E39BF6-49F0-4494-94DA-A48824E2C9BD}" srcOrd="0" destOrd="0" presId="urn:microsoft.com/office/officeart/2018/5/layout/IconCircleLabelList"/>
    <dgm:cxn modelId="{460A8B8F-2CF5-4B66-9CC1-6223353762A4}" type="presOf" srcId="{F68754C2-99BB-4BE7-A41A-6206065C335C}" destId="{4A2FFA48-BF8A-44E9-B194-71ABEF71B700}" srcOrd="0" destOrd="0" presId="urn:microsoft.com/office/officeart/2018/5/layout/IconCircleLabelList"/>
    <dgm:cxn modelId="{FDEEFDA1-58C0-4DB5-B8B4-D1B328DC2A04}" srcId="{8C782330-B3C0-4C74-985B-2D8FD41C8DB0}" destId="{5F535776-AD8A-4653-B96E-0F7202AE7890}" srcOrd="1" destOrd="0" parTransId="{B109223B-156D-4D7C-919F-3540CB459F11}" sibTransId="{815496BD-212C-4A0A-B96F-ADA51EB6FE08}"/>
    <dgm:cxn modelId="{303CC3C3-30C1-440C-85C1-40782A30A472}" srcId="{8C782330-B3C0-4C74-985B-2D8FD41C8DB0}" destId="{C0335648-67A3-4B2C-970E-DF4FB067305E}" srcOrd="0" destOrd="0" parTransId="{39189FD4-2345-4B43-900C-FACDDE9DBC07}" sibTransId="{7B1D858B-7A21-420C-9904-E24E263D8E3F}"/>
    <dgm:cxn modelId="{2602DADB-DD62-4540-8070-3793592E2F8C}" type="presOf" srcId="{38DB0BFC-62F0-4471-9EAF-E42B526A82B6}" destId="{BDB32D33-83FF-419D-B908-F7BC3983BAE4}" srcOrd="0" destOrd="0" presId="urn:microsoft.com/office/officeart/2018/5/layout/IconCircleLabelList"/>
    <dgm:cxn modelId="{424F47E0-AC6B-4020-8D46-718E7E5C3D52}" srcId="{8C782330-B3C0-4C74-985B-2D8FD41C8DB0}" destId="{A1498A9F-B9AD-4094-B1CC-EAAC2E806569}" srcOrd="2" destOrd="0" parTransId="{84F1D2E1-2233-4758-8C5C-2A4DD5569683}" sibTransId="{DAD74D63-44EB-48A7-BA1C-C94099D5AD62}"/>
    <dgm:cxn modelId="{9DD1092F-14DE-43B7-8CEE-C6F8AA2C3F73}" type="presParOf" srcId="{06E39BF6-49F0-4494-94DA-A48824E2C9BD}" destId="{CF86A625-9A49-4041-A5F8-90F17C1A9139}" srcOrd="0" destOrd="0" presId="urn:microsoft.com/office/officeart/2018/5/layout/IconCircleLabelList"/>
    <dgm:cxn modelId="{BB6D4E65-7411-4A5A-8BA2-3D1174D323E7}" type="presParOf" srcId="{CF86A625-9A49-4041-A5F8-90F17C1A9139}" destId="{AE6B3366-8C4E-4543-8F21-3843788DCDBC}" srcOrd="0" destOrd="0" presId="urn:microsoft.com/office/officeart/2018/5/layout/IconCircleLabelList"/>
    <dgm:cxn modelId="{C1E0BA49-1D3C-48D0-AD8F-A20245C68B1A}" type="presParOf" srcId="{CF86A625-9A49-4041-A5F8-90F17C1A9139}" destId="{A7C7102D-93C8-4D60-ABC4-7E4CF8F87C60}" srcOrd="1" destOrd="0" presId="urn:microsoft.com/office/officeart/2018/5/layout/IconCircleLabelList"/>
    <dgm:cxn modelId="{E3070E19-FC0A-4069-B416-8401695DBC06}" type="presParOf" srcId="{CF86A625-9A49-4041-A5F8-90F17C1A9139}" destId="{547E5D00-0DCB-4B52-A54D-17A59FE9A427}" srcOrd="2" destOrd="0" presId="urn:microsoft.com/office/officeart/2018/5/layout/IconCircleLabelList"/>
    <dgm:cxn modelId="{DF4F7D97-C3BE-42DF-93EC-B6F7DB8A29B1}" type="presParOf" srcId="{CF86A625-9A49-4041-A5F8-90F17C1A9139}" destId="{786CB20E-3607-4E26-BF72-03C1A2E6415A}" srcOrd="3" destOrd="0" presId="urn:microsoft.com/office/officeart/2018/5/layout/IconCircleLabelList"/>
    <dgm:cxn modelId="{F0BC4017-5D54-4E25-A99A-D88979500DFC}" type="presParOf" srcId="{06E39BF6-49F0-4494-94DA-A48824E2C9BD}" destId="{60E0A36E-F870-42BA-A8C0-9EADED0F88F9}" srcOrd="1" destOrd="0" presId="urn:microsoft.com/office/officeart/2018/5/layout/IconCircleLabelList"/>
    <dgm:cxn modelId="{755957DF-EB21-429B-A228-5BE2C2E2414D}" type="presParOf" srcId="{06E39BF6-49F0-4494-94DA-A48824E2C9BD}" destId="{03E0A0BF-6F26-4F35-BA64-C97617BF45A7}" srcOrd="2" destOrd="0" presId="urn:microsoft.com/office/officeart/2018/5/layout/IconCircleLabelList"/>
    <dgm:cxn modelId="{F279F4B8-D2FB-481E-8B83-95DB5B3F404E}" type="presParOf" srcId="{03E0A0BF-6F26-4F35-BA64-C97617BF45A7}" destId="{B002443E-CC60-4AD3-B9D4-E6DFBB7D2ECB}" srcOrd="0" destOrd="0" presId="urn:microsoft.com/office/officeart/2018/5/layout/IconCircleLabelList"/>
    <dgm:cxn modelId="{FC6FB0FB-C461-42EE-90B4-121F286D4FE1}" type="presParOf" srcId="{03E0A0BF-6F26-4F35-BA64-C97617BF45A7}" destId="{0B9527A8-BC32-4A32-A7CB-01A964D5ED5B}" srcOrd="1" destOrd="0" presId="urn:microsoft.com/office/officeart/2018/5/layout/IconCircleLabelList"/>
    <dgm:cxn modelId="{B1FB351B-B54B-48B0-A824-4AEA7BDBF1DD}" type="presParOf" srcId="{03E0A0BF-6F26-4F35-BA64-C97617BF45A7}" destId="{ADE3CBBC-FE0B-4278-9E1F-CFD351B5781A}" srcOrd="2" destOrd="0" presId="urn:microsoft.com/office/officeart/2018/5/layout/IconCircleLabelList"/>
    <dgm:cxn modelId="{A5DA5521-3EAD-4CB9-B943-4A4CCE4BFCA4}" type="presParOf" srcId="{03E0A0BF-6F26-4F35-BA64-C97617BF45A7}" destId="{3AEA9CBF-9A9B-4E8E-A5BF-DDAF319D4201}" srcOrd="3" destOrd="0" presId="urn:microsoft.com/office/officeart/2018/5/layout/IconCircleLabelList"/>
    <dgm:cxn modelId="{4293815B-32AF-4FB3-B573-19BE4CC24A72}" type="presParOf" srcId="{06E39BF6-49F0-4494-94DA-A48824E2C9BD}" destId="{14185AD0-1967-454F-9061-77F3DE3F1803}" srcOrd="3" destOrd="0" presId="urn:microsoft.com/office/officeart/2018/5/layout/IconCircleLabelList"/>
    <dgm:cxn modelId="{AC9B207F-2349-47AD-A5F7-0529244EDE94}" type="presParOf" srcId="{06E39BF6-49F0-4494-94DA-A48824E2C9BD}" destId="{5A1E1BAB-9FA3-4A4B-829C-A3D26BCCFF42}" srcOrd="4" destOrd="0" presId="urn:microsoft.com/office/officeart/2018/5/layout/IconCircleLabelList"/>
    <dgm:cxn modelId="{375F6450-6368-4273-915D-A3A40FC59CA0}" type="presParOf" srcId="{5A1E1BAB-9FA3-4A4B-829C-A3D26BCCFF42}" destId="{B46028CA-038F-4B39-8D21-44139CAE957C}" srcOrd="0" destOrd="0" presId="urn:microsoft.com/office/officeart/2018/5/layout/IconCircleLabelList"/>
    <dgm:cxn modelId="{CBF49BD0-B408-47E2-996C-D1640BE7BEA6}" type="presParOf" srcId="{5A1E1BAB-9FA3-4A4B-829C-A3D26BCCFF42}" destId="{4E7E242A-18F9-4490-94B5-6AE90D00C271}" srcOrd="1" destOrd="0" presId="urn:microsoft.com/office/officeart/2018/5/layout/IconCircleLabelList"/>
    <dgm:cxn modelId="{BCC720F9-617D-42B0-A38B-57D4BB679471}" type="presParOf" srcId="{5A1E1BAB-9FA3-4A4B-829C-A3D26BCCFF42}" destId="{5E651795-A285-4C2F-A5B8-A35FD30D372C}" srcOrd="2" destOrd="0" presId="urn:microsoft.com/office/officeart/2018/5/layout/IconCircleLabelList"/>
    <dgm:cxn modelId="{053FA8EC-7CFE-4AD4-B9F6-0179E19A3502}" type="presParOf" srcId="{5A1E1BAB-9FA3-4A4B-829C-A3D26BCCFF42}" destId="{61D28D36-2A03-4DFA-B2E8-2133CC6E7A76}" srcOrd="3" destOrd="0" presId="urn:microsoft.com/office/officeart/2018/5/layout/IconCircleLabelList"/>
    <dgm:cxn modelId="{785D35AE-A449-4E50-95F9-21DD23AE87A2}" type="presParOf" srcId="{06E39BF6-49F0-4494-94DA-A48824E2C9BD}" destId="{4B25071E-70C4-4F42-9508-4CE4EF1BA053}" srcOrd="5" destOrd="0" presId="urn:microsoft.com/office/officeart/2018/5/layout/IconCircleLabelList"/>
    <dgm:cxn modelId="{FD51E07E-9B58-45A0-A351-A178D0D8153F}" type="presParOf" srcId="{06E39BF6-49F0-4494-94DA-A48824E2C9BD}" destId="{1D6ACC0C-89F4-4E17-9E9E-DC5CD39BA931}" srcOrd="6" destOrd="0" presId="urn:microsoft.com/office/officeart/2018/5/layout/IconCircleLabelList"/>
    <dgm:cxn modelId="{01AC58FA-0D51-43A6-9F6F-25EFDBF4E18E}" type="presParOf" srcId="{1D6ACC0C-89F4-4E17-9E9E-DC5CD39BA931}" destId="{DEBFCB1B-A544-4421-8B59-491A966F1D1A}" srcOrd="0" destOrd="0" presId="urn:microsoft.com/office/officeart/2018/5/layout/IconCircleLabelList"/>
    <dgm:cxn modelId="{21D1A042-95EE-4F4A-929D-ACCA29DEABE3}" type="presParOf" srcId="{1D6ACC0C-89F4-4E17-9E9E-DC5CD39BA931}" destId="{770FD0A8-EE7C-40BF-B33E-4775909C56C4}" srcOrd="1" destOrd="0" presId="urn:microsoft.com/office/officeart/2018/5/layout/IconCircleLabelList"/>
    <dgm:cxn modelId="{3D467D27-7941-406D-9673-5B95108A9D2E}" type="presParOf" srcId="{1D6ACC0C-89F4-4E17-9E9E-DC5CD39BA931}" destId="{D55461EE-EDD6-4DC5-90AA-83FB5579DB67}" srcOrd="2" destOrd="0" presId="urn:microsoft.com/office/officeart/2018/5/layout/IconCircleLabelList"/>
    <dgm:cxn modelId="{FB8AF726-869A-4098-B54E-3BD0F2486D67}" type="presParOf" srcId="{1D6ACC0C-89F4-4E17-9E9E-DC5CD39BA931}" destId="{BDB32D33-83FF-419D-B908-F7BC3983BAE4}" srcOrd="3" destOrd="0" presId="urn:microsoft.com/office/officeart/2018/5/layout/IconCircleLabelList"/>
    <dgm:cxn modelId="{36B241AC-25A6-4335-8C61-05D240188B94}" type="presParOf" srcId="{06E39BF6-49F0-4494-94DA-A48824E2C9BD}" destId="{5254B583-0612-442B-BA79-4B3D15FCB6A7}" srcOrd="7" destOrd="0" presId="urn:microsoft.com/office/officeart/2018/5/layout/IconCircleLabelList"/>
    <dgm:cxn modelId="{0DC79A54-FB60-4FE0-A325-B2504CF14D96}" type="presParOf" srcId="{06E39BF6-49F0-4494-94DA-A48824E2C9BD}" destId="{28027E04-27EB-4D9B-8816-26CF1638A642}" srcOrd="8" destOrd="0" presId="urn:microsoft.com/office/officeart/2018/5/layout/IconCircleLabelList"/>
    <dgm:cxn modelId="{BF9AE94F-E45B-4EDB-AF87-BAB3C02B8E45}" type="presParOf" srcId="{28027E04-27EB-4D9B-8816-26CF1638A642}" destId="{D4AC299D-26DE-46E9-B0AA-7950BE858D1A}" srcOrd="0" destOrd="0" presId="urn:microsoft.com/office/officeart/2018/5/layout/IconCircleLabelList"/>
    <dgm:cxn modelId="{6A0FEBAC-34F9-4FF1-9FE3-DECC698795B7}" type="presParOf" srcId="{28027E04-27EB-4D9B-8816-26CF1638A642}" destId="{922C788C-80EF-4499-B96C-A9C71C55D62D}" srcOrd="1" destOrd="0" presId="urn:microsoft.com/office/officeart/2018/5/layout/IconCircleLabelList"/>
    <dgm:cxn modelId="{35A0DAD8-53ED-4DF1-845B-C671B488C8A6}" type="presParOf" srcId="{28027E04-27EB-4D9B-8816-26CF1638A642}" destId="{D4831785-37F5-4EF7-9274-0BBC3A07CD9E}" srcOrd="2" destOrd="0" presId="urn:microsoft.com/office/officeart/2018/5/layout/IconCircleLabelList"/>
    <dgm:cxn modelId="{BE10FC11-9654-4528-A438-3F8F24F45DD1}" type="presParOf" srcId="{28027E04-27EB-4D9B-8816-26CF1638A642}" destId="{4A2FFA48-BF8A-44E9-B194-71ABEF71B7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7F522EF-5A46-4172-B5FF-3D21DA653C0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439E896-F3D4-47BC-82FB-8323009DDF80}">
      <dgm:prSet/>
      <dgm:spPr/>
      <dgm:t>
        <a:bodyPr/>
        <a:lstStyle/>
        <a:p>
          <a:r>
            <a:rPr lang="en-US" dirty="0"/>
            <a:t>Alibaba Cloud é robusta e </a:t>
          </a:r>
          <a:r>
            <a:rPr lang="en-US" dirty="0" err="1"/>
            <a:t>inovadora</a:t>
          </a:r>
          <a:endParaRPr lang="en-US" dirty="0"/>
        </a:p>
      </dgm:t>
    </dgm:pt>
    <dgm:pt modelId="{FE4811BB-52CE-46F5-AC2B-81A2CA3A1BB0}" type="parTrans" cxnId="{B36E945F-9446-4E04-BF85-ED79CB363856}">
      <dgm:prSet/>
      <dgm:spPr/>
      <dgm:t>
        <a:bodyPr/>
        <a:lstStyle/>
        <a:p>
          <a:endParaRPr lang="en-US"/>
        </a:p>
      </dgm:t>
    </dgm:pt>
    <dgm:pt modelId="{6D245575-6210-4118-AE2A-4E5C33E7FC33}" type="sibTrans" cxnId="{B36E945F-9446-4E04-BF85-ED79CB363856}">
      <dgm:prSet/>
      <dgm:spPr/>
      <dgm:t>
        <a:bodyPr/>
        <a:lstStyle/>
        <a:p>
          <a:endParaRPr lang="en-US"/>
        </a:p>
      </dgm:t>
    </dgm:pt>
    <dgm:pt modelId="{276660DB-629C-4203-9FCC-AD39BB0CECF2}">
      <dgm:prSet/>
      <dgm:spPr/>
      <dgm:t>
        <a:bodyPr/>
        <a:lstStyle/>
        <a:p>
          <a:r>
            <a:rPr lang="en-US" dirty="0"/>
            <a:t>Forte </a:t>
          </a:r>
          <a:r>
            <a:rPr lang="en-US" dirty="0" err="1"/>
            <a:t>em</a:t>
          </a:r>
          <a:r>
            <a:rPr lang="en-US" dirty="0"/>
            <a:t> IA, Big Data, IoT e blockchain</a:t>
          </a:r>
        </a:p>
      </dgm:t>
    </dgm:pt>
    <dgm:pt modelId="{7912732D-9112-4138-BE26-5F7B24D6875B}" type="parTrans" cxnId="{B7EBB927-6A2C-41A8-AA6D-7866AC749EF3}">
      <dgm:prSet/>
      <dgm:spPr/>
      <dgm:t>
        <a:bodyPr/>
        <a:lstStyle/>
        <a:p>
          <a:endParaRPr lang="en-US"/>
        </a:p>
      </dgm:t>
    </dgm:pt>
    <dgm:pt modelId="{5679CE69-4FEC-49A4-B8B8-4BB617AE461C}" type="sibTrans" cxnId="{B7EBB927-6A2C-41A8-AA6D-7866AC749EF3}">
      <dgm:prSet/>
      <dgm:spPr/>
      <dgm:t>
        <a:bodyPr/>
        <a:lstStyle/>
        <a:p>
          <a:endParaRPr lang="en-US"/>
        </a:p>
      </dgm:t>
    </dgm:pt>
    <dgm:pt modelId="{6A346D47-1A84-4AD1-83A6-9CBC3D8C5BA7}">
      <dgm:prSet/>
      <dgm:spPr/>
      <dgm:t>
        <a:bodyPr/>
        <a:lstStyle/>
        <a:p>
          <a:r>
            <a:rPr lang="en-US" dirty="0" err="1"/>
            <a:t>Usada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</a:t>
          </a:r>
          <a:r>
            <a:rPr lang="en-US" dirty="0" err="1"/>
            <a:t>empresas</a:t>
          </a:r>
          <a:r>
            <a:rPr lang="en-US" dirty="0"/>
            <a:t> </a:t>
          </a:r>
          <a:r>
            <a:rPr lang="en-US" dirty="0" err="1"/>
            <a:t>globais</a:t>
          </a:r>
          <a:r>
            <a:rPr lang="en-US" dirty="0"/>
            <a:t> de </a:t>
          </a:r>
          <a:r>
            <a:rPr lang="en-US" dirty="0" err="1"/>
            <a:t>vários</a:t>
          </a:r>
          <a:r>
            <a:rPr lang="en-US" dirty="0"/>
            <a:t> </a:t>
          </a:r>
          <a:r>
            <a:rPr lang="en-US" dirty="0" err="1"/>
            <a:t>setores</a:t>
          </a:r>
          <a:endParaRPr lang="en-US" dirty="0"/>
        </a:p>
      </dgm:t>
    </dgm:pt>
    <dgm:pt modelId="{477D2837-B6BB-4E2A-B0F3-E20AF4814398}" type="parTrans" cxnId="{EE18ACDB-512B-4122-B122-8A695A50FE75}">
      <dgm:prSet/>
      <dgm:spPr/>
      <dgm:t>
        <a:bodyPr/>
        <a:lstStyle/>
        <a:p>
          <a:endParaRPr lang="en-US"/>
        </a:p>
      </dgm:t>
    </dgm:pt>
    <dgm:pt modelId="{CB9FFA71-FD71-4AEB-B453-C08CE43EE7A1}" type="sibTrans" cxnId="{EE18ACDB-512B-4122-B122-8A695A50FE75}">
      <dgm:prSet/>
      <dgm:spPr/>
      <dgm:t>
        <a:bodyPr/>
        <a:lstStyle/>
        <a:p>
          <a:endParaRPr lang="en-US"/>
        </a:p>
      </dgm:t>
    </dgm:pt>
    <dgm:pt modelId="{7901FD34-44A5-4D14-A373-1A03E94F5C30}">
      <dgm:prSet/>
      <dgm:spPr/>
      <dgm:t>
        <a:bodyPr/>
        <a:lstStyle/>
        <a:p>
          <a:r>
            <a:rPr lang="en-US" dirty="0" err="1"/>
            <a:t>Modelos</a:t>
          </a:r>
          <a:r>
            <a:rPr lang="en-US" dirty="0"/>
            <a:t> de </a:t>
          </a:r>
          <a:r>
            <a:rPr lang="en-US" dirty="0" err="1"/>
            <a:t>preços</a:t>
          </a:r>
          <a:r>
            <a:rPr lang="en-US" dirty="0"/>
            <a:t> </a:t>
          </a:r>
          <a:r>
            <a:rPr lang="en-US" dirty="0" err="1"/>
            <a:t>flexíveis</a:t>
          </a:r>
          <a:r>
            <a:rPr lang="en-US" dirty="0"/>
            <a:t> e </a:t>
          </a:r>
          <a:r>
            <a:rPr lang="en-US" dirty="0" err="1"/>
            <a:t>competitivos</a:t>
          </a:r>
          <a:endParaRPr lang="en-US" dirty="0"/>
        </a:p>
      </dgm:t>
    </dgm:pt>
    <dgm:pt modelId="{A5F0A31E-5F00-421E-904B-5DB697615CDE}" type="parTrans" cxnId="{F46C7A07-CDD3-442D-8FCC-C476F6108052}">
      <dgm:prSet/>
      <dgm:spPr/>
      <dgm:t>
        <a:bodyPr/>
        <a:lstStyle/>
        <a:p>
          <a:endParaRPr lang="en-US"/>
        </a:p>
      </dgm:t>
    </dgm:pt>
    <dgm:pt modelId="{10E4F6A3-2275-4CFA-8A69-19F5615E161C}" type="sibTrans" cxnId="{F46C7A07-CDD3-442D-8FCC-C476F6108052}">
      <dgm:prSet/>
      <dgm:spPr/>
      <dgm:t>
        <a:bodyPr/>
        <a:lstStyle/>
        <a:p>
          <a:endParaRPr lang="en-US"/>
        </a:p>
      </dgm:t>
    </dgm:pt>
    <dgm:pt modelId="{F226C82D-B9A8-42A9-BB8B-5299811AFFBC}">
      <dgm:prSet/>
      <dgm:spPr/>
      <dgm:t>
        <a:bodyPr/>
        <a:lstStyle/>
        <a:p>
          <a:r>
            <a:rPr lang="en-US" dirty="0" err="1"/>
            <a:t>Soluções</a:t>
          </a:r>
          <a:r>
            <a:rPr lang="en-US" dirty="0"/>
            <a:t> </a:t>
          </a:r>
          <a:r>
            <a:rPr lang="en-US" dirty="0" err="1"/>
            <a:t>práticas</a:t>
          </a:r>
          <a:r>
            <a:rPr lang="en-US" dirty="0"/>
            <a:t> para </a:t>
          </a:r>
          <a:r>
            <a:rPr lang="en-US" dirty="0" err="1"/>
            <a:t>transformação</a:t>
          </a:r>
          <a:r>
            <a:rPr lang="en-US" dirty="0"/>
            <a:t> digital</a:t>
          </a:r>
        </a:p>
      </dgm:t>
    </dgm:pt>
    <dgm:pt modelId="{2235F3D3-8BF0-4970-ABBA-F12D2A281670}" type="parTrans" cxnId="{98BAD244-79FA-41C9-BA1C-CBA093AF621B}">
      <dgm:prSet/>
      <dgm:spPr/>
      <dgm:t>
        <a:bodyPr/>
        <a:lstStyle/>
        <a:p>
          <a:endParaRPr lang="en-US"/>
        </a:p>
      </dgm:t>
    </dgm:pt>
    <dgm:pt modelId="{1803029C-F40F-4E32-B1B2-16DD75824163}" type="sibTrans" cxnId="{98BAD244-79FA-41C9-BA1C-CBA093AF621B}">
      <dgm:prSet/>
      <dgm:spPr/>
      <dgm:t>
        <a:bodyPr/>
        <a:lstStyle/>
        <a:p>
          <a:endParaRPr lang="en-US"/>
        </a:p>
      </dgm:t>
    </dgm:pt>
    <dgm:pt modelId="{D127AE93-0979-405F-9B47-C7ECF4C86A0F}" type="pres">
      <dgm:prSet presAssocID="{57F522EF-5A46-4172-B5FF-3D21DA653C04}" presName="root" presStyleCnt="0">
        <dgm:presLayoutVars>
          <dgm:dir/>
          <dgm:resizeHandles val="exact"/>
        </dgm:presLayoutVars>
      </dgm:prSet>
      <dgm:spPr/>
    </dgm:pt>
    <dgm:pt modelId="{82AAB189-56D3-4A77-8011-4B44718E9893}" type="pres">
      <dgm:prSet presAssocID="{9439E896-F3D4-47BC-82FB-8323009DDF80}" presName="compNode" presStyleCnt="0"/>
      <dgm:spPr/>
    </dgm:pt>
    <dgm:pt modelId="{2ED60693-7F51-4878-8FFC-A0FB58D30CFB}" type="pres">
      <dgm:prSet presAssocID="{9439E896-F3D4-47BC-82FB-8323009DDF8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7F1CA514-7F82-4096-9FB3-AE66004BC148}" type="pres">
      <dgm:prSet presAssocID="{9439E896-F3D4-47BC-82FB-8323009DDF80}" presName="spaceRect" presStyleCnt="0"/>
      <dgm:spPr/>
    </dgm:pt>
    <dgm:pt modelId="{41B9DF84-FD21-4AC0-9D9B-BDBFF1D6C69C}" type="pres">
      <dgm:prSet presAssocID="{9439E896-F3D4-47BC-82FB-8323009DDF80}" presName="textRect" presStyleLbl="revTx" presStyleIdx="0" presStyleCnt="5">
        <dgm:presLayoutVars>
          <dgm:chMax val="1"/>
          <dgm:chPref val="1"/>
        </dgm:presLayoutVars>
      </dgm:prSet>
      <dgm:spPr/>
    </dgm:pt>
    <dgm:pt modelId="{773435FD-9506-4555-B104-C5EF545C5611}" type="pres">
      <dgm:prSet presAssocID="{6D245575-6210-4118-AE2A-4E5C33E7FC33}" presName="sibTrans" presStyleCnt="0"/>
      <dgm:spPr/>
    </dgm:pt>
    <dgm:pt modelId="{88FA3D28-9EAF-42B1-8D02-A3D2F867EB0D}" type="pres">
      <dgm:prSet presAssocID="{276660DB-629C-4203-9FCC-AD39BB0CECF2}" presName="compNode" presStyleCnt="0"/>
      <dgm:spPr/>
    </dgm:pt>
    <dgm:pt modelId="{B8FCBAE1-EA47-4815-8AED-3F2FDBC8E356}" type="pres">
      <dgm:prSet presAssocID="{276660DB-629C-4203-9FCC-AD39BB0CECF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1FC5B4E3-242B-42B8-A664-BEF8ABA0F1EE}" type="pres">
      <dgm:prSet presAssocID="{276660DB-629C-4203-9FCC-AD39BB0CECF2}" presName="spaceRect" presStyleCnt="0"/>
      <dgm:spPr/>
    </dgm:pt>
    <dgm:pt modelId="{DC25DDC5-DE3E-4D11-B3EF-65828BA90FBA}" type="pres">
      <dgm:prSet presAssocID="{276660DB-629C-4203-9FCC-AD39BB0CECF2}" presName="textRect" presStyleLbl="revTx" presStyleIdx="1" presStyleCnt="5">
        <dgm:presLayoutVars>
          <dgm:chMax val="1"/>
          <dgm:chPref val="1"/>
        </dgm:presLayoutVars>
      </dgm:prSet>
      <dgm:spPr/>
    </dgm:pt>
    <dgm:pt modelId="{85CCAC69-7D16-45BA-8C4B-9C0075793DF8}" type="pres">
      <dgm:prSet presAssocID="{5679CE69-4FEC-49A4-B8B8-4BB617AE461C}" presName="sibTrans" presStyleCnt="0"/>
      <dgm:spPr/>
    </dgm:pt>
    <dgm:pt modelId="{525771D4-D9D6-4F31-8C6F-460B303D794B}" type="pres">
      <dgm:prSet presAssocID="{6A346D47-1A84-4AD1-83A6-9CBC3D8C5BA7}" presName="compNode" presStyleCnt="0"/>
      <dgm:spPr/>
    </dgm:pt>
    <dgm:pt modelId="{79FD8504-3A14-4300-8F04-BA7355160356}" type="pres">
      <dgm:prSet presAssocID="{6A346D47-1A84-4AD1-83A6-9CBC3D8C5BA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09EFAE93-F17B-444D-8655-2585FC32774D}" type="pres">
      <dgm:prSet presAssocID="{6A346D47-1A84-4AD1-83A6-9CBC3D8C5BA7}" presName="spaceRect" presStyleCnt="0"/>
      <dgm:spPr/>
    </dgm:pt>
    <dgm:pt modelId="{835924AA-1BE1-4489-A444-E84D99BA6EC7}" type="pres">
      <dgm:prSet presAssocID="{6A346D47-1A84-4AD1-83A6-9CBC3D8C5BA7}" presName="textRect" presStyleLbl="revTx" presStyleIdx="2" presStyleCnt="5">
        <dgm:presLayoutVars>
          <dgm:chMax val="1"/>
          <dgm:chPref val="1"/>
        </dgm:presLayoutVars>
      </dgm:prSet>
      <dgm:spPr/>
    </dgm:pt>
    <dgm:pt modelId="{84866983-0574-48E0-AC1B-F6A88F143CD1}" type="pres">
      <dgm:prSet presAssocID="{CB9FFA71-FD71-4AEB-B453-C08CE43EE7A1}" presName="sibTrans" presStyleCnt="0"/>
      <dgm:spPr/>
    </dgm:pt>
    <dgm:pt modelId="{2837882A-92E1-484C-BCC2-9370AB4ACF01}" type="pres">
      <dgm:prSet presAssocID="{7901FD34-44A5-4D14-A373-1A03E94F5C30}" presName="compNode" presStyleCnt="0"/>
      <dgm:spPr/>
    </dgm:pt>
    <dgm:pt modelId="{AD6A85D8-E70B-41DB-BEBA-6812299C5D48}" type="pres">
      <dgm:prSet presAssocID="{7901FD34-44A5-4D14-A373-1A03E94F5C3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B9558517-8140-452C-9149-0832A5BF0EED}" type="pres">
      <dgm:prSet presAssocID="{7901FD34-44A5-4D14-A373-1A03E94F5C30}" presName="spaceRect" presStyleCnt="0"/>
      <dgm:spPr/>
    </dgm:pt>
    <dgm:pt modelId="{6AE09E17-A30E-477A-8416-8489B427E5EA}" type="pres">
      <dgm:prSet presAssocID="{7901FD34-44A5-4D14-A373-1A03E94F5C30}" presName="textRect" presStyleLbl="revTx" presStyleIdx="3" presStyleCnt="5">
        <dgm:presLayoutVars>
          <dgm:chMax val="1"/>
          <dgm:chPref val="1"/>
        </dgm:presLayoutVars>
      </dgm:prSet>
      <dgm:spPr/>
    </dgm:pt>
    <dgm:pt modelId="{B162873F-F31A-45ED-AD63-A5F8B51F9937}" type="pres">
      <dgm:prSet presAssocID="{10E4F6A3-2275-4CFA-8A69-19F5615E161C}" presName="sibTrans" presStyleCnt="0"/>
      <dgm:spPr/>
    </dgm:pt>
    <dgm:pt modelId="{6A1B04E5-5F37-47BF-B151-37C8459A1600}" type="pres">
      <dgm:prSet presAssocID="{F226C82D-B9A8-42A9-BB8B-5299811AFFBC}" presName="compNode" presStyleCnt="0"/>
      <dgm:spPr/>
    </dgm:pt>
    <dgm:pt modelId="{ED619AB0-7101-4414-8E5C-EFD7B7A836B5}" type="pres">
      <dgm:prSet presAssocID="{F226C82D-B9A8-42A9-BB8B-5299811AFFB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A8F13A54-B055-49BA-8338-845211A8D291}" type="pres">
      <dgm:prSet presAssocID="{F226C82D-B9A8-42A9-BB8B-5299811AFFBC}" presName="spaceRect" presStyleCnt="0"/>
      <dgm:spPr/>
    </dgm:pt>
    <dgm:pt modelId="{F878994E-617D-4345-80DC-90DB4DB536F9}" type="pres">
      <dgm:prSet presAssocID="{F226C82D-B9A8-42A9-BB8B-5299811AFFB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46C7A07-CDD3-442D-8FCC-C476F6108052}" srcId="{57F522EF-5A46-4172-B5FF-3D21DA653C04}" destId="{7901FD34-44A5-4D14-A373-1A03E94F5C30}" srcOrd="3" destOrd="0" parTransId="{A5F0A31E-5F00-421E-904B-5DB697615CDE}" sibTransId="{10E4F6A3-2275-4CFA-8A69-19F5615E161C}"/>
    <dgm:cxn modelId="{B5628918-6835-4857-94C5-1893CD089228}" type="presOf" srcId="{276660DB-629C-4203-9FCC-AD39BB0CECF2}" destId="{DC25DDC5-DE3E-4D11-B3EF-65828BA90FBA}" srcOrd="0" destOrd="0" presId="urn:microsoft.com/office/officeart/2018/2/layout/IconLabelList"/>
    <dgm:cxn modelId="{B7EBB927-6A2C-41A8-AA6D-7866AC749EF3}" srcId="{57F522EF-5A46-4172-B5FF-3D21DA653C04}" destId="{276660DB-629C-4203-9FCC-AD39BB0CECF2}" srcOrd="1" destOrd="0" parTransId="{7912732D-9112-4138-BE26-5F7B24D6875B}" sibTransId="{5679CE69-4FEC-49A4-B8B8-4BB617AE461C}"/>
    <dgm:cxn modelId="{B36E945F-9446-4E04-BF85-ED79CB363856}" srcId="{57F522EF-5A46-4172-B5FF-3D21DA653C04}" destId="{9439E896-F3D4-47BC-82FB-8323009DDF80}" srcOrd="0" destOrd="0" parTransId="{FE4811BB-52CE-46F5-AC2B-81A2CA3A1BB0}" sibTransId="{6D245575-6210-4118-AE2A-4E5C33E7FC33}"/>
    <dgm:cxn modelId="{31D9E85F-51C0-405B-845F-7DE6DD20C1C6}" type="presOf" srcId="{57F522EF-5A46-4172-B5FF-3D21DA653C04}" destId="{D127AE93-0979-405F-9B47-C7ECF4C86A0F}" srcOrd="0" destOrd="0" presId="urn:microsoft.com/office/officeart/2018/2/layout/IconLabelList"/>
    <dgm:cxn modelId="{98BAD244-79FA-41C9-BA1C-CBA093AF621B}" srcId="{57F522EF-5A46-4172-B5FF-3D21DA653C04}" destId="{F226C82D-B9A8-42A9-BB8B-5299811AFFBC}" srcOrd="4" destOrd="0" parTransId="{2235F3D3-8BF0-4970-ABBA-F12D2A281670}" sibTransId="{1803029C-F40F-4E32-B1B2-16DD75824163}"/>
    <dgm:cxn modelId="{F4480191-F2F6-46B8-AA57-3548F2F6B478}" type="presOf" srcId="{7901FD34-44A5-4D14-A373-1A03E94F5C30}" destId="{6AE09E17-A30E-477A-8416-8489B427E5EA}" srcOrd="0" destOrd="0" presId="urn:microsoft.com/office/officeart/2018/2/layout/IconLabelList"/>
    <dgm:cxn modelId="{A93DF7CA-6A04-45DB-BB2F-8ED3EC8240C4}" type="presOf" srcId="{9439E896-F3D4-47BC-82FB-8323009DDF80}" destId="{41B9DF84-FD21-4AC0-9D9B-BDBFF1D6C69C}" srcOrd="0" destOrd="0" presId="urn:microsoft.com/office/officeart/2018/2/layout/IconLabelList"/>
    <dgm:cxn modelId="{870D27CE-E775-492C-9D3E-F107D6C126F7}" type="presOf" srcId="{6A346D47-1A84-4AD1-83A6-9CBC3D8C5BA7}" destId="{835924AA-1BE1-4489-A444-E84D99BA6EC7}" srcOrd="0" destOrd="0" presId="urn:microsoft.com/office/officeart/2018/2/layout/IconLabelList"/>
    <dgm:cxn modelId="{EE18ACDB-512B-4122-B122-8A695A50FE75}" srcId="{57F522EF-5A46-4172-B5FF-3D21DA653C04}" destId="{6A346D47-1A84-4AD1-83A6-9CBC3D8C5BA7}" srcOrd="2" destOrd="0" parTransId="{477D2837-B6BB-4E2A-B0F3-E20AF4814398}" sibTransId="{CB9FFA71-FD71-4AEB-B453-C08CE43EE7A1}"/>
    <dgm:cxn modelId="{5693E2FF-3D7A-407B-83A3-5E2354ECE6B4}" type="presOf" srcId="{F226C82D-B9A8-42A9-BB8B-5299811AFFBC}" destId="{F878994E-617D-4345-80DC-90DB4DB536F9}" srcOrd="0" destOrd="0" presId="urn:microsoft.com/office/officeart/2018/2/layout/IconLabelList"/>
    <dgm:cxn modelId="{A176AA83-DA2C-44C3-9C29-F7EDB5117030}" type="presParOf" srcId="{D127AE93-0979-405F-9B47-C7ECF4C86A0F}" destId="{82AAB189-56D3-4A77-8011-4B44718E9893}" srcOrd="0" destOrd="0" presId="urn:microsoft.com/office/officeart/2018/2/layout/IconLabelList"/>
    <dgm:cxn modelId="{5DE37275-E4B1-4DC7-8D55-A3A0E8F1CB2C}" type="presParOf" srcId="{82AAB189-56D3-4A77-8011-4B44718E9893}" destId="{2ED60693-7F51-4878-8FFC-A0FB58D30CFB}" srcOrd="0" destOrd="0" presId="urn:microsoft.com/office/officeart/2018/2/layout/IconLabelList"/>
    <dgm:cxn modelId="{79536981-EFB4-4EF0-8589-B7973B517159}" type="presParOf" srcId="{82AAB189-56D3-4A77-8011-4B44718E9893}" destId="{7F1CA514-7F82-4096-9FB3-AE66004BC148}" srcOrd="1" destOrd="0" presId="urn:microsoft.com/office/officeart/2018/2/layout/IconLabelList"/>
    <dgm:cxn modelId="{B79297EF-0F96-4C8E-9B7F-D7D13B46475E}" type="presParOf" srcId="{82AAB189-56D3-4A77-8011-4B44718E9893}" destId="{41B9DF84-FD21-4AC0-9D9B-BDBFF1D6C69C}" srcOrd="2" destOrd="0" presId="urn:microsoft.com/office/officeart/2018/2/layout/IconLabelList"/>
    <dgm:cxn modelId="{9A76676C-3E77-48D1-B71C-78A0294BE94D}" type="presParOf" srcId="{D127AE93-0979-405F-9B47-C7ECF4C86A0F}" destId="{773435FD-9506-4555-B104-C5EF545C5611}" srcOrd="1" destOrd="0" presId="urn:microsoft.com/office/officeart/2018/2/layout/IconLabelList"/>
    <dgm:cxn modelId="{52FC9198-A84B-4A51-99FD-2703D5E71019}" type="presParOf" srcId="{D127AE93-0979-405F-9B47-C7ECF4C86A0F}" destId="{88FA3D28-9EAF-42B1-8D02-A3D2F867EB0D}" srcOrd="2" destOrd="0" presId="urn:microsoft.com/office/officeart/2018/2/layout/IconLabelList"/>
    <dgm:cxn modelId="{79E57297-2DD3-42A6-AB0A-3EEEF2EE1828}" type="presParOf" srcId="{88FA3D28-9EAF-42B1-8D02-A3D2F867EB0D}" destId="{B8FCBAE1-EA47-4815-8AED-3F2FDBC8E356}" srcOrd="0" destOrd="0" presId="urn:microsoft.com/office/officeart/2018/2/layout/IconLabelList"/>
    <dgm:cxn modelId="{B6702745-C9DF-4703-9BE3-B079E5B15C85}" type="presParOf" srcId="{88FA3D28-9EAF-42B1-8D02-A3D2F867EB0D}" destId="{1FC5B4E3-242B-42B8-A664-BEF8ABA0F1EE}" srcOrd="1" destOrd="0" presId="urn:microsoft.com/office/officeart/2018/2/layout/IconLabelList"/>
    <dgm:cxn modelId="{730F2EF2-CC40-4A14-BC75-72E937464A08}" type="presParOf" srcId="{88FA3D28-9EAF-42B1-8D02-A3D2F867EB0D}" destId="{DC25DDC5-DE3E-4D11-B3EF-65828BA90FBA}" srcOrd="2" destOrd="0" presId="urn:microsoft.com/office/officeart/2018/2/layout/IconLabelList"/>
    <dgm:cxn modelId="{6DD48A76-BA34-45BF-9BCE-E5D358167CCF}" type="presParOf" srcId="{D127AE93-0979-405F-9B47-C7ECF4C86A0F}" destId="{85CCAC69-7D16-45BA-8C4B-9C0075793DF8}" srcOrd="3" destOrd="0" presId="urn:microsoft.com/office/officeart/2018/2/layout/IconLabelList"/>
    <dgm:cxn modelId="{BC073AE5-9648-4157-B8C2-3DB88235040F}" type="presParOf" srcId="{D127AE93-0979-405F-9B47-C7ECF4C86A0F}" destId="{525771D4-D9D6-4F31-8C6F-460B303D794B}" srcOrd="4" destOrd="0" presId="urn:microsoft.com/office/officeart/2018/2/layout/IconLabelList"/>
    <dgm:cxn modelId="{8D4F1756-80A5-41F0-8932-F7460B092F5D}" type="presParOf" srcId="{525771D4-D9D6-4F31-8C6F-460B303D794B}" destId="{79FD8504-3A14-4300-8F04-BA7355160356}" srcOrd="0" destOrd="0" presId="urn:microsoft.com/office/officeart/2018/2/layout/IconLabelList"/>
    <dgm:cxn modelId="{230D4F9D-DF1A-42F9-A05F-115C76652D6C}" type="presParOf" srcId="{525771D4-D9D6-4F31-8C6F-460B303D794B}" destId="{09EFAE93-F17B-444D-8655-2585FC32774D}" srcOrd="1" destOrd="0" presId="urn:microsoft.com/office/officeart/2018/2/layout/IconLabelList"/>
    <dgm:cxn modelId="{702A2FED-B4E6-4D54-BBE2-E2534FB4C26E}" type="presParOf" srcId="{525771D4-D9D6-4F31-8C6F-460B303D794B}" destId="{835924AA-1BE1-4489-A444-E84D99BA6EC7}" srcOrd="2" destOrd="0" presId="urn:microsoft.com/office/officeart/2018/2/layout/IconLabelList"/>
    <dgm:cxn modelId="{461A968E-53D6-430F-BB26-860414772896}" type="presParOf" srcId="{D127AE93-0979-405F-9B47-C7ECF4C86A0F}" destId="{84866983-0574-48E0-AC1B-F6A88F143CD1}" srcOrd="5" destOrd="0" presId="urn:microsoft.com/office/officeart/2018/2/layout/IconLabelList"/>
    <dgm:cxn modelId="{12B8D425-0C89-4F69-AA28-90DB8A820C06}" type="presParOf" srcId="{D127AE93-0979-405F-9B47-C7ECF4C86A0F}" destId="{2837882A-92E1-484C-BCC2-9370AB4ACF01}" srcOrd="6" destOrd="0" presId="urn:microsoft.com/office/officeart/2018/2/layout/IconLabelList"/>
    <dgm:cxn modelId="{69C5DF7D-92DA-4D04-839F-F6BDA0A2C886}" type="presParOf" srcId="{2837882A-92E1-484C-BCC2-9370AB4ACF01}" destId="{AD6A85D8-E70B-41DB-BEBA-6812299C5D48}" srcOrd="0" destOrd="0" presId="urn:microsoft.com/office/officeart/2018/2/layout/IconLabelList"/>
    <dgm:cxn modelId="{3D45F782-7CD8-4840-B50C-62F93E7BCAA4}" type="presParOf" srcId="{2837882A-92E1-484C-BCC2-9370AB4ACF01}" destId="{B9558517-8140-452C-9149-0832A5BF0EED}" srcOrd="1" destOrd="0" presId="urn:microsoft.com/office/officeart/2018/2/layout/IconLabelList"/>
    <dgm:cxn modelId="{6861C380-C7E9-43F6-A404-4F4411710225}" type="presParOf" srcId="{2837882A-92E1-484C-BCC2-9370AB4ACF01}" destId="{6AE09E17-A30E-477A-8416-8489B427E5EA}" srcOrd="2" destOrd="0" presId="urn:microsoft.com/office/officeart/2018/2/layout/IconLabelList"/>
    <dgm:cxn modelId="{BC595AD1-E93F-4A7D-9B64-9BDC7E3833FD}" type="presParOf" srcId="{D127AE93-0979-405F-9B47-C7ECF4C86A0F}" destId="{B162873F-F31A-45ED-AD63-A5F8B51F9937}" srcOrd="7" destOrd="0" presId="urn:microsoft.com/office/officeart/2018/2/layout/IconLabelList"/>
    <dgm:cxn modelId="{E1A4CF1F-190B-49E4-AA6F-90C7AA444536}" type="presParOf" srcId="{D127AE93-0979-405F-9B47-C7ECF4C86A0F}" destId="{6A1B04E5-5F37-47BF-B151-37C8459A1600}" srcOrd="8" destOrd="0" presId="urn:microsoft.com/office/officeart/2018/2/layout/IconLabelList"/>
    <dgm:cxn modelId="{F1FDE1B1-09FE-4AF1-A2FA-5E363FF84361}" type="presParOf" srcId="{6A1B04E5-5F37-47BF-B151-37C8459A1600}" destId="{ED619AB0-7101-4414-8E5C-EFD7B7A836B5}" srcOrd="0" destOrd="0" presId="urn:microsoft.com/office/officeart/2018/2/layout/IconLabelList"/>
    <dgm:cxn modelId="{A4453B46-97CC-43ED-A9C6-359DE0424135}" type="presParOf" srcId="{6A1B04E5-5F37-47BF-B151-37C8459A1600}" destId="{A8F13A54-B055-49BA-8338-845211A8D291}" srcOrd="1" destOrd="0" presId="urn:microsoft.com/office/officeart/2018/2/layout/IconLabelList"/>
    <dgm:cxn modelId="{4CAA377D-1E5E-4F62-B5D2-37A76012714D}" type="presParOf" srcId="{6A1B04E5-5F37-47BF-B151-37C8459A1600}" destId="{F878994E-617D-4345-80DC-90DB4DB536F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3EF43-D725-4A81-B55B-8EB86A42D07F}">
      <dsp:nvSpPr>
        <dsp:cNvPr id="0" name=""/>
        <dsp:cNvSpPr/>
      </dsp:nvSpPr>
      <dsp:spPr>
        <a:xfrm>
          <a:off x="2369600" y="1069158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689" y="1112159"/>
        <a:ext cx="27198" cy="5439"/>
      </dsp:txXfrm>
    </dsp:sp>
    <dsp:sp modelId="{494298D9-3D38-4C40-B26C-5EC261720FD1}">
      <dsp:nvSpPr>
        <dsp:cNvPr id="0" name=""/>
        <dsp:cNvSpPr/>
      </dsp:nvSpPr>
      <dsp:spPr>
        <a:xfrm>
          <a:off x="6282" y="405343"/>
          <a:ext cx="2365117" cy="14190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Fundada</a:t>
          </a:r>
          <a:r>
            <a:rPr lang="en-US" sz="2100" kern="1200" dirty="0"/>
            <a:t> </a:t>
          </a:r>
          <a:r>
            <a:rPr lang="en-US" sz="2100" kern="1200" dirty="0" err="1"/>
            <a:t>em</a:t>
          </a:r>
          <a:r>
            <a:rPr lang="en-US" sz="2100" kern="1200" dirty="0"/>
            <a:t> 2009 (</a:t>
          </a:r>
          <a:r>
            <a:rPr lang="en-US" sz="2100" kern="1200" dirty="0" err="1"/>
            <a:t>Aliyun</a:t>
          </a:r>
          <a:r>
            <a:rPr lang="en-US" sz="2100" kern="1200" dirty="0"/>
            <a:t>)</a:t>
          </a:r>
        </a:p>
      </dsp:txBody>
      <dsp:txXfrm>
        <a:off x="6282" y="405343"/>
        <a:ext cx="2365117" cy="1419070"/>
      </dsp:txXfrm>
    </dsp:sp>
    <dsp:sp modelId="{F6D5020B-C9DF-478E-9A98-D726F577B0DD}">
      <dsp:nvSpPr>
        <dsp:cNvPr id="0" name=""/>
        <dsp:cNvSpPr/>
      </dsp:nvSpPr>
      <dsp:spPr>
        <a:xfrm>
          <a:off x="5278694" y="1069158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21783" y="1112159"/>
        <a:ext cx="27198" cy="5439"/>
      </dsp:txXfrm>
    </dsp:sp>
    <dsp:sp modelId="{F56C89E7-41AF-400E-8D53-1501A102B55B}">
      <dsp:nvSpPr>
        <dsp:cNvPr id="0" name=""/>
        <dsp:cNvSpPr/>
      </dsp:nvSpPr>
      <dsp:spPr>
        <a:xfrm>
          <a:off x="2915376" y="405343"/>
          <a:ext cx="2365117" cy="14190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Suporte</a:t>
          </a:r>
          <a:r>
            <a:rPr lang="en-US" sz="2100" kern="1200" dirty="0"/>
            <a:t> </a:t>
          </a:r>
          <a:r>
            <a:rPr lang="en-US" sz="2100" kern="1200" dirty="0" err="1"/>
            <a:t>ao</a:t>
          </a:r>
          <a:r>
            <a:rPr lang="en-US" sz="2100" kern="1200" dirty="0"/>
            <a:t> Singles' Day 2010</a:t>
          </a:r>
        </a:p>
      </dsp:txBody>
      <dsp:txXfrm>
        <a:off x="2915376" y="405343"/>
        <a:ext cx="2365117" cy="1419070"/>
      </dsp:txXfrm>
    </dsp:sp>
    <dsp:sp modelId="{FFC85228-E866-4F52-A278-CF7726E86DA0}">
      <dsp:nvSpPr>
        <dsp:cNvPr id="0" name=""/>
        <dsp:cNvSpPr/>
      </dsp:nvSpPr>
      <dsp:spPr>
        <a:xfrm>
          <a:off x="1188841" y="1822614"/>
          <a:ext cx="5818187" cy="513376"/>
        </a:xfrm>
        <a:custGeom>
          <a:avLst/>
          <a:gdLst/>
          <a:ahLst/>
          <a:cxnLst/>
          <a:rect l="0" t="0" r="0" b="0"/>
          <a:pathLst>
            <a:path>
              <a:moveTo>
                <a:pt x="5818187" y="0"/>
              </a:moveTo>
              <a:lnTo>
                <a:pt x="5818187" y="273788"/>
              </a:lnTo>
              <a:lnTo>
                <a:pt x="0" y="273788"/>
              </a:lnTo>
              <a:lnTo>
                <a:pt x="0" y="513376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1846" y="2076582"/>
        <a:ext cx="292178" cy="5439"/>
      </dsp:txXfrm>
    </dsp:sp>
    <dsp:sp modelId="{D70DAA45-F7BE-4FA6-AE73-2659BE54D6D5}">
      <dsp:nvSpPr>
        <dsp:cNvPr id="0" name=""/>
        <dsp:cNvSpPr/>
      </dsp:nvSpPr>
      <dsp:spPr>
        <a:xfrm>
          <a:off x="5824470" y="405343"/>
          <a:ext cx="2365117" cy="14190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Integração</a:t>
          </a:r>
          <a:r>
            <a:rPr lang="en-US" sz="2100" kern="1200" dirty="0"/>
            <a:t> com </a:t>
          </a:r>
          <a:r>
            <a:rPr lang="en-US" sz="2100" kern="1200" dirty="0" err="1"/>
            <a:t>HiChina</a:t>
          </a:r>
          <a:r>
            <a:rPr lang="en-US" sz="2100" kern="1200" dirty="0"/>
            <a:t> (2013)</a:t>
          </a:r>
        </a:p>
      </dsp:txBody>
      <dsp:txXfrm>
        <a:off x="5824470" y="405343"/>
        <a:ext cx="2365117" cy="1419070"/>
      </dsp:txXfrm>
    </dsp:sp>
    <dsp:sp modelId="{FFEDC634-5D80-4FA5-A96C-A2AEAD94AEB0}">
      <dsp:nvSpPr>
        <dsp:cNvPr id="0" name=""/>
        <dsp:cNvSpPr/>
      </dsp:nvSpPr>
      <dsp:spPr>
        <a:xfrm>
          <a:off x="2369600" y="3032206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689" y="3075206"/>
        <a:ext cx="27198" cy="5439"/>
      </dsp:txXfrm>
    </dsp:sp>
    <dsp:sp modelId="{239BA03A-A2D2-436B-8446-995222BC0075}">
      <dsp:nvSpPr>
        <dsp:cNvPr id="0" name=""/>
        <dsp:cNvSpPr/>
      </dsp:nvSpPr>
      <dsp:spPr>
        <a:xfrm>
          <a:off x="6282" y="2368390"/>
          <a:ext cx="2365117" cy="14190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Expansão</a:t>
          </a:r>
          <a:r>
            <a:rPr lang="en-US" sz="2100" kern="1200" dirty="0"/>
            <a:t> global de data centers 2016</a:t>
          </a:r>
        </a:p>
      </dsp:txBody>
      <dsp:txXfrm>
        <a:off x="6282" y="2368390"/>
        <a:ext cx="2365117" cy="1419070"/>
      </dsp:txXfrm>
    </dsp:sp>
    <dsp:sp modelId="{B14E43E7-200D-4FE6-A4F1-D8168DC30005}">
      <dsp:nvSpPr>
        <dsp:cNvPr id="0" name=""/>
        <dsp:cNvSpPr/>
      </dsp:nvSpPr>
      <dsp:spPr>
        <a:xfrm>
          <a:off x="2915376" y="2368390"/>
          <a:ext cx="2365117" cy="141907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3º </a:t>
          </a:r>
          <a:r>
            <a:rPr lang="en-US" sz="2100" kern="1200" dirty="0" err="1"/>
            <a:t>maior</a:t>
          </a:r>
          <a:r>
            <a:rPr lang="en-US" sz="2100" kern="1200" dirty="0"/>
            <a:t> </a:t>
          </a:r>
          <a:r>
            <a:rPr lang="en-US" sz="2100" kern="1200" dirty="0" err="1"/>
            <a:t>provedor</a:t>
          </a:r>
          <a:r>
            <a:rPr lang="en-US" sz="2100" kern="1200" dirty="0"/>
            <a:t> global de IaaS e </a:t>
          </a:r>
          <a:r>
            <a:rPr lang="en-US" sz="2100" kern="1200" dirty="0" err="1"/>
            <a:t>líder</a:t>
          </a:r>
          <a:r>
            <a:rPr lang="en-US" sz="2100" kern="1200" dirty="0"/>
            <a:t> Ásia-</a:t>
          </a:r>
          <a:r>
            <a:rPr lang="en-US" sz="2100" kern="1200" dirty="0" err="1"/>
            <a:t>Pacífico</a:t>
          </a:r>
          <a:r>
            <a:rPr lang="en-US" sz="2100" kern="1200" dirty="0"/>
            <a:t> </a:t>
          </a:r>
          <a:r>
            <a:rPr lang="pt-BR" sz="2100" b="0" i="0" kern="1200" dirty="0"/>
            <a:t>2024 e 2025</a:t>
          </a:r>
          <a:endParaRPr lang="en-US" sz="2100" kern="1200" dirty="0"/>
        </a:p>
      </dsp:txBody>
      <dsp:txXfrm>
        <a:off x="2915376" y="2368390"/>
        <a:ext cx="2365117" cy="1419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8A2C2-D6D9-4FE9-99A4-B099B98DB2F9}">
      <dsp:nvSpPr>
        <dsp:cNvPr id="0" name=""/>
        <dsp:cNvSpPr/>
      </dsp:nvSpPr>
      <dsp:spPr>
        <a:xfrm>
          <a:off x="749153" y="3413"/>
          <a:ext cx="2092988" cy="12557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Infraestrutura</a:t>
          </a:r>
          <a:r>
            <a:rPr lang="en-US" sz="1900" kern="1200" dirty="0"/>
            <a:t>: ECS, OSS, </a:t>
          </a:r>
          <a:r>
            <a:rPr lang="en-US" sz="1900" kern="1200" dirty="0" err="1"/>
            <a:t>ApsaraDB</a:t>
          </a:r>
          <a:endParaRPr lang="en-US" sz="1900" kern="1200" dirty="0"/>
        </a:p>
      </dsp:txBody>
      <dsp:txXfrm>
        <a:off x="749153" y="3413"/>
        <a:ext cx="2092988" cy="1255793"/>
      </dsp:txXfrm>
    </dsp:sp>
    <dsp:sp modelId="{1F1F7BDD-DA95-48FE-8350-47915882B966}">
      <dsp:nvSpPr>
        <dsp:cNvPr id="0" name=""/>
        <dsp:cNvSpPr/>
      </dsp:nvSpPr>
      <dsp:spPr>
        <a:xfrm>
          <a:off x="3051441" y="3413"/>
          <a:ext cx="2092988" cy="12557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Big Data &amp; Analytics: </a:t>
          </a:r>
          <a:r>
            <a:rPr lang="en-US" sz="1900" kern="1200" dirty="0" err="1"/>
            <a:t>MaxCompute</a:t>
          </a:r>
          <a:r>
            <a:rPr lang="en-US" sz="1900" kern="1200" dirty="0"/>
            <a:t>, </a:t>
          </a:r>
          <a:r>
            <a:rPr lang="en-US" sz="1900" kern="1200" dirty="0" err="1"/>
            <a:t>DataWorks</a:t>
          </a:r>
          <a:endParaRPr lang="en-US" sz="1900" kern="1200" dirty="0"/>
        </a:p>
      </dsp:txBody>
      <dsp:txXfrm>
        <a:off x="3051441" y="3413"/>
        <a:ext cx="2092988" cy="1255793"/>
      </dsp:txXfrm>
    </dsp:sp>
    <dsp:sp modelId="{A0D271DF-5100-4D76-966A-420DCBB21B3F}">
      <dsp:nvSpPr>
        <dsp:cNvPr id="0" name=""/>
        <dsp:cNvSpPr/>
      </dsp:nvSpPr>
      <dsp:spPr>
        <a:xfrm>
          <a:off x="5353728" y="3413"/>
          <a:ext cx="2092988" cy="12557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Inteligência</a:t>
          </a:r>
          <a:r>
            <a:rPr lang="en-US" sz="1900" kern="1200" dirty="0"/>
            <a:t> Artificial: PAI, Model Studio, LLMs</a:t>
          </a:r>
        </a:p>
      </dsp:txBody>
      <dsp:txXfrm>
        <a:off x="5353728" y="3413"/>
        <a:ext cx="2092988" cy="1255793"/>
      </dsp:txXfrm>
    </dsp:sp>
    <dsp:sp modelId="{978AF2F4-A06F-436B-927A-793E6E74F29C}">
      <dsp:nvSpPr>
        <dsp:cNvPr id="0" name=""/>
        <dsp:cNvSpPr/>
      </dsp:nvSpPr>
      <dsp:spPr>
        <a:xfrm>
          <a:off x="749153" y="1468505"/>
          <a:ext cx="2092988" cy="12557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IoT e Edge Computing</a:t>
          </a:r>
        </a:p>
      </dsp:txBody>
      <dsp:txXfrm>
        <a:off x="749153" y="1468505"/>
        <a:ext cx="2092988" cy="1255793"/>
      </dsp:txXfrm>
    </dsp:sp>
    <dsp:sp modelId="{77B0D1B2-3862-42EA-8B17-FBE7E654319E}">
      <dsp:nvSpPr>
        <dsp:cNvPr id="0" name=""/>
        <dsp:cNvSpPr/>
      </dsp:nvSpPr>
      <dsp:spPr>
        <a:xfrm>
          <a:off x="3051441" y="1468505"/>
          <a:ext cx="2092988" cy="12557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Blockchain </a:t>
          </a:r>
          <a:r>
            <a:rPr lang="en-US" sz="1900" kern="1200" dirty="0" err="1"/>
            <a:t>como</a:t>
          </a:r>
          <a:r>
            <a:rPr lang="en-US" sz="1900" kern="1200" dirty="0"/>
            <a:t> </a:t>
          </a:r>
          <a:r>
            <a:rPr lang="en-US" sz="1900" kern="1200" dirty="0" err="1"/>
            <a:t>serviço</a:t>
          </a:r>
          <a:r>
            <a:rPr lang="en-US" sz="1900" kern="1200" dirty="0"/>
            <a:t> (BaaS)</a:t>
          </a:r>
        </a:p>
      </dsp:txBody>
      <dsp:txXfrm>
        <a:off x="3051441" y="1468505"/>
        <a:ext cx="2092988" cy="1255793"/>
      </dsp:txXfrm>
    </dsp:sp>
    <dsp:sp modelId="{6D33977F-510C-47CE-B217-D80AC0B7E08D}">
      <dsp:nvSpPr>
        <dsp:cNvPr id="0" name=""/>
        <dsp:cNvSpPr/>
      </dsp:nvSpPr>
      <dsp:spPr>
        <a:xfrm>
          <a:off x="5353728" y="1468505"/>
          <a:ext cx="2092988" cy="12557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Serverless e </a:t>
          </a:r>
          <a:r>
            <a:rPr lang="en-US" sz="1900" kern="1200" dirty="0" err="1"/>
            <a:t>FaaS</a:t>
          </a:r>
          <a:endParaRPr lang="en-US" sz="1900" kern="1200" dirty="0"/>
        </a:p>
      </dsp:txBody>
      <dsp:txXfrm>
        <a:off x="5353728" y="1468505"/>
        <a:ext cx="2092988" cy="1255793"/>
      </dsp:txXfrm>
    </dsp:sp>
    <dsp:sp modelId="{18EE8663-7FF0-4E33-9F5C-F0DF74724592}">
      <dsp:nvSpPr>
        <dsp:cNvPr id="0" name=""/>
        <dsp:cNvSpPr/>
      </dsp:nvSpPr>
      <dsp:spPr>
        <a:xfrm>
          <a:off x="3051441" y="2933597"/>
          <a:ext cx="2092988" cy="12557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City Brain (</a:t>
          </a:r>
          <a:r>
            <a:rPr lang="en-US" sz="1900" kern="1200" dirty="0" err="1"/>
            <a:t>cidades</a:t>
          </a:r>
          <a:r>
            <a:rPr lang="en-US" sz="1900" kern="1200" dirty="0"/>
            <a:t> </a:t>
          </a:r>
          <a:r>
            <a:rPr lang="en-US" sz="1900" kern="1200" dirty="0" err="1"/>
            <a:t>inteligentes</a:t>
          </a:r>
          <a:r>
            <a:rPr lang="en-US" sz="1900" kern="1200" dirty="0"/>
            <a:t>)</a:t>
          </a:r>
        </a:p>
      </dsp:txBody>
      <dsp:txXfrm>
        <a:off x="3051441" y="2933597"/>
        <a:ext cx="2092988" cy="12557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7C221-3C5C-4580-ABF1-561ECA627C02}">
      <dsp:nvSpPr>
        <dsp:cNvPr id="0" name=""/>
        <dsp:cNvSpPr/>
      </dsp:nvSpPr>
      <dsp:spPr>
        <a:xfrm>
          <a:off x="0" y="4316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LVMH: </a:t>
          </a:r>
          <a:r>
            <a:rPr lang="en-US" sz="2400" kern="1200" dirty="0" err="1"/>
            <a:t>personalização</a:t>
          </a:r>
          <a:r>
            <a:rPr lang="en-US" sz="2400" kern="1200" dirty="0"/>
            <a:t>, marketing e </a:t>
          </a:r>
          <a:r>
            <a:rPr lang="en-US" sz="2400" kern="1200" dirty="0" err="1"/>
            <a:t>cadeia</a:t>
          </a:r>
          <a:r>
            <a:rPr lang="en-US" sz="2400" kern="1200" dirty="0"/>
            <a:t> de </a:t>
          </a:r>
          <a:r>
            <a:rPr lang="en-US" sz="2400" kern="1200" dirty="0" err="1"/>
            <a:t>suprimentos</a:t>
          </a:r>
          <a:endParaRPr lang="en-US" sz="2400" kern="1200" dirty="0"/>
        </a:p>
      </dsp:txBody>
      <dsp:txXfrm>
        <a:off x="0" y="431616"/>
        <a:ext cx="2561209" cy="1536725"/>
      </dsp:txXfrm>
    </dsp:sp>
    <dsp:sp modelId="{87F52779-FEBD-4E22-8A44-E77859A8CB53}">
      <dsp:nvSpPr>
        <dsp:cNvPr id="0" name=""/>
        <dsp:cNvSpPr/>
      </dsp:nvSpPr>
      <dsp:spPr>
        <a:xfrm>
          <a:off x="2817330" y="431616"/>
          <a:ext cx="2561209" cy="1536725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AstraZeneca e </a:t>
          </a:r>
          <a:r>
            <a:rPr lang="en-US" sz="2400" kern="1200" dirty="0" err="1"/>
            <a:t>Haleon</a:t>
          </a:r>
          <a:r>
            <a:rPr lang="en-US" sz="2400" kern="1200" dirty="0"/>
            <a:t>: </a:t>
          </a:r>
          <a:r>
            <a:rPr lang="en-US" sz="2400" kern="1200" dirty="0" err="1"/>
            <a:t>relatórios</a:t>
          </a:r>
          <a:r>
            <a:rPr lang="en-US" sz="2400" kern="1200" dirty="0"/>
            <a:t> e </a:t>
          </a:r>
          <a:r>
            <a:rPr lang="en-US" sz="2400" kern="1200" dirty="0" err="1"/>
            <a:t>atendimento</a:t>
          </a:r>
          <a:r>
            <a:rPr lang="en-US" sz="2400" kern="1200" dirty="0"/>
            <a:t> com IA</a:t>
          </a:r>
        </a:p>
      </dsp:txBody>
      <dsp:txXfrm>
        <a:off x="2817330" y="431616"/>
        <a:ext cx="2561209" cy="1536725"/>
      </dsp:txXfrm>
    </dsp:sp>
    <dsp:sp modelId="{F8E180E0-FD33-4B88-8648-F65121E7FF50}">
      <dsp:nvSpPr>
        <dsp:cNvPr id="0" name=""/>
        <dsp:cNvSpPr/>
      </dsp:nvSpPr>
      <dsp:spPr>
        <a:xfrm>
          <a:off x="5634661" y="431616"/>
          <a:ext cx="2561209" cy="153672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WeLab</a:t>
          </a:r>
          <a:r>
            <a:rPr lang="en-US" sz="2400" kern="1200" dirty="0"/>
            <a:t> Bank: </a:t>
          </a:r>
          <a:r>
            <a:rPr lang="en-US" sz="2400" kern="1200" dirty="0" err="1"/>
            <a:t>experiência</a:t>
          </a:r>
          <a:r>
            <a:rPr lang="en-US" sz="2400" kern="1200" dirty="0"/>
            <a:t> digital </a:t>
          </a:r>
          <a:r>
            <a:rPr lang="en-US" sz="2400" kern="1200" dirty="0" err="1"/>
            <a:t>em</a:t>
          </a:r>
          <a:r>
            <a:rPr lang="en-US" sz="2400" kern="1200" dirty="0"/>
            <a:t> Hong Kong</a:t>
          </a:r>
        </a:p>
      </dsp:txBody>
      <dsp:txXfrm>
        <a:off x="5634661" y="431616"/>
        <a:ext cx="2561209" cy="1536725"/>
      </dsp:txXfrm>
    </dsp:sp>
    <dsp:sp modelId="{F1C244D6-6C9B-40D9-BDE3-971E5CFDA24A}">
      <dsp:nvSpPr>
        <dsp:cNvPr id="0" name=""/>
        <dsp:cNvSpPr/>
      </dsp:nvSpPr>
      <dsp:spPr>
        <a:xfrm>
          <a:off x="1408665" y="2224462"/>
          <a:ext cx="2561209" cy="1536725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EF: </a:t>
          </a:r>
          <a:r>
            <a:rPr lang="en-US" sz="2400" kern="1200" dirty="0" err="1"/>
            <a:t>educação</a:t>
          </a:r>
          <a:r>
            <a:rPr lang="en-US" sz="2400" kern="1200" dirty="0"/>
            <a:t> e CRM </a:t>
          </a:r>
          <a:r>
            <a:rPr lang="en-US" sz="2400" kern="1200" dirty="0" err="1"/>
            <a:t>em</a:t>
          </a:r>
          <a:r>
            <a:rPr lang="en-US" sz="2400" kern="1200" dirty="0"/>
            <a:t> </a:t>
          </a:r>
          <a:r>
            <a:rPr lang="en-US" sz="2400" kern="1200" dirty="0" err="1"/>
            <a:t>nuvem</a:t>
          </a:r>
          <a:endParaRPr lang="en-US" sz="2400" kern="1200" dirty="0"/>
        </a:p>
      </dsp:txBody>
      <dsp:txXfrm>
        <a:off x="1408665" y="2224462"/>
        <a:ext cx="2561209" cy="1536725"/>
      </dsp:txXfrm>
    </dsp:sp>
    <dsp:sp modelId="{608D9A72-8CAA-410E-AD78-93B853CD15C6}">
      <dsp:nvSpPr>
        <dsp:cNvPr id="0" name=""/>
        <dsp:cNvSpPr/>
      </dsp:nvSpPr>
      <dsp:spPr>
        <a:xfrm>
          <a:off x="4225995" y="2224462"/>
          <a:ext cx="2561209" cy="153672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Wonder Avenue (</a:t>
          </a:r>
          <a:r>
            <a:rPr lang="en-US" sz="2400" kern="1200" dirty="0" err="1"/>
            <a:t>Olimpíadas</a:t>
          </a:r>
          <a:r>
            <a:rPr lang="en-US" sz="2400" kern="1200" dirty="0"/>
            <a:t> 2024): </a:t>
          </a:r>
          <a:r>
            <a:rPr lang="en-US" sz="2400" kern="1200" dirty="0" err="1"/>
            <a:t>experiência</a:t>
          </a:r>
          <a:r>
            <a:rPr lang="en-US" sz="2400" kern="1200" dirty="0"/>
            <a:t> de </a:t>
          </a:r>
          <a:r>
            <a:rPr lang="en-US" sz="2400" kern="1200" dirty="0" err="1"/>
            <a:t>compra</a:t>
          </a:r>
          <a:r>
            <a:rPr lang="en-US" sz="2400" kern="1200" dirty="0"/>
            <a:t> </a:t>
          </a:r>
          <a:r>
            <a:rPr lang="en-US" sz="2400" kern="1200" dirty="0" err="1"/>
            <a:t>imersiva</a:t>
          </a:r>
          <a:endParaRPr lang="en-US" sz="2400" kern="1200" dirty="0"/>
        </a:p>
      </dsp:txBody>
      <dsp:txXfrm>
        <a:off x="4225995" y="2224462"/>
        <a:ext cx="2561209" cy="15367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B3366-8C4E-4543-8F21-3843788DCDBC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7102D-93C8-4D60-ABC4-7E4CF8F87C60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CB20E-3607-4E26-BF72-03C1A2E6415A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Modelos: Pay-as-you-go, Spot, Assinaturas, Reserved Instances</a:t>
          </a:r>
        </a:p>
      </dsp:txBody>
      <dsp:txXfrm>
        <a:off x="518589" y="1265836"/>
        <a:ext cx="1582031" cy="632812"/>
      </dsp:txXfrm>
    </dsp:sp>
    <dsp:sp modelId="{B002443E-CC60-4AD3-B9D4-E6DFBB7D2ECB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9527A8-BC32-4A32-A7CB-01A964D5ED5B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A9CBF-9A9B-4E8E-A5BF-DDAF319D4201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Descontos de até 79% em longo prazo</a:t>
          </a:r>
        </a:p>
      </dsp:txBody>
      <dsp:txXfrm>
        <a:off x="2377476" y="1265836"/>
        <a:ext cx="1582031" cy="632812"/>
      </dsp:txXfrm>
    </dsp:sp>
    <dsp:sp modelId="{B46028CA-038F-4B39-8D21-44139CAE957C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E242A-18F9-4490-94B5-6AE90D00C271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28D36-2A03-4DFA-B2E8-2133CC6E7A76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Corte médio de 23% em preços (2024)</a:t>
          </a:r>
        </a:p>
      </dsp:txBody>
      <dsp:txXfrm>
        <a:off x="4236363" y="1265836"/>
        <a:ext cx="1582031" cy="632812"/>
      </dsp:txXfrm>
    </dsp:sp>
    <dsp:sp modelId="{DEBFCB1B-A544-4421-8B59-491A966F1D1A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0FD0A8-EE7C-40BF-B33E-4775909C56C4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32D33-83FF-419D-B908-F7BC3983BAE4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Exemplo: OSS 500GB/ano em promoção US$16,99</a:t>
          </a:r>
        </a:p>
      </dsp:txBody>
      <dsp:txXfrm>
        <a:off x="6095249" y="1265836"/>
        <a:ext cx="1582031" cy="632812"/>
      </dsp:txXfrm>
    </dsp:sp>
    <dsp:sp modelId="{D4AC299D-26DE-46E9-B0AA-7950BE858D1A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C788C-80EF-4499-B96C-A9C71C55D62D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FFA48-BF8A-44E9-B194-71ABEF71B700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Custos variam conforme uso e região</a:t>
          </a:r>
        </a:p>
      </dsp:txBody>
      <dsp:txXfrm>
        <a:off x="3306919" y="3559781"/>
        <a:ext cx="1582031" cy="6328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60693-7F51-4878-8FFC-A0FB58D30CFB}">
      <dsp:nvSpPr>
        <dsp:cNvPr id="0" name=""/>
        <dsp:cNvSpPr/>
      </dsp:nvSpPr>
      <dsp:spPr>
        <a:xfrm>
          <a:off x="1138811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9DF84-FD21-4AC0-9D9B-BDBFF1D6C69C}">
      <dsp:nvSpPr>
        <dsp:cNvPr id="0" name=""/>
        <dsp:cNvSpPr/>
      </dsp:nvSpPr>
      <dsp:spPr>
        <a:xfrm>
          <a:off x="729373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Alibaba Cloud é robusta e </a:t>
          </a:r>
          <a:r>
            <a:rPr lang="en-US" sz="1400" kern="1200" dirty="0" err="1"/>
            <a:t>inovadora</a:t>
          </a:r>
          <a:endParaRPr lang="en-US" sz="1400" kern="1200" dirty="0"/>
        </a:p>
      </dsp:txBody>
      <dsp:txXfrm>
        <a:off x="729373" y="1314747"/>
        <a:ext cx="1488867" cy="595546"/>
      </dsp:txXfrm>
    </dsp:sp>
    <dsp:sp modelId="{B8FCBAE1-EA47-4815-8AED-3F2FDBC8E356}">
      <dsp:nvSpPr>
        <dsp:cNvPr id="0" name=""/>
        <dsp:cNvSpPr/>
      </dsp:nvSpPr>
      <dsp:spPr>
        <a:xfrm>
          <a:off x="2888230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5DDC5-DE3E-4D11-B3EF-65828BA90FBA}">
      <dsp:nvSpPr>
        <dsp:cNvPr id="0" name=""/>
        <dsp:cNvSpPr/>
      </dsp:nvSpPr>
      <dsp:spPr>
        <a:xfrm>
          <a:off x="2478792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Forte </a:t>
          </a:r>
          <a:r>
            <a:rPr lang="en-US" sz="1400" kern="1200" dirty="0" err="1"/>
            <a:t>em</a:t>
          </a:r>
          <a:r>
            <a:rPr lang="en-US" sz="1400" kern="1200" dirty="0"/>
            <a:t> IA, Big Data, IoT e blockchain</a:t>
          </a:r>
        </a:p>
      </dsp:txBody>
      <dsp:txXfrm>
        <a:off x="2478792" y="1314747"/>
        <a:ext cx="1488867" cy="595546"/>
      </dsp:txXfrm>
    </dsp:sp>
    <dsp:sp modelId="{79FD8504-3A14-4300-8F04-BA7355160356}">
      <dsp:nvSpPr>
        <dsp:cNvPr id="0" name=""/>
        <dsp:cNvSpPr/>
      </dsp:nvSpPr>
      <dsp:spPr>
        <a:xfrm>
          <a:off x="4637649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924AA-1BE1-4489-A444-E84D99BA6EC7}">
      <dsp:nvSpPr>
        <dsp:cNvPr id="0" name=""/>
        <dsp:cNvSpPr/>
      </dsp:nvSpPr>
      <dsp:spPr>
        <a:xfrm>
          <a:off x="4228211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Usada</a:t>
          </a:r>
          <a:r>
            <a:rPr lang="en-US" sz="1400" kern="1200" dirty="0"/>
            <a:t> </a:t>
          </a:r>
          <a:r>
            <a:rPr lang="en-US" sz="1400" kern="1200" dirty="0" err="1"/>
            <a:t>por</a:t>
          </a:r>
          <a:r>
            <a:rPr lang="en-US" sz="1400" kern="1200" dirty="0"/>
            <a:t> </a:t>
          </a:r>
          <a:r>
            <a:rPr lang="en-US" sz="1400" kern="1200" dirty="0" err="1"/>
            <a:t>empresas</a:t>
          </a:r>
          <a:r>
            <a:rPr lang="en-US" sz="1400" kern="1200" dirty="0"/>
            <a:t> </a:t>
          </a:r>
          <a:r>
            <a:rPr lang="en-US" sz="1400" kern="1200" dirty="0" err="1"/>
            <a:t>globais</a:t>
          </a:r>
          <a:r>
            <a:rPr lang="en-US" sz="1400" kern="1200" dirty="0"/>
            <a:t> de </a:t>
          </a:r>
          <a:r>
            <a:rPr lang="en-US" sz="1400" kern="1200" dirty="0" err="1"/>
            <a:t>vários</a:t>
          </a:r>
          <a:r>
            <a:rPr lang="en-US" sz="1400" kern="1200" dirty="0"/>
            <a:t> </a:t>
          </a:r>
          <a:r>
            <a:rPr lang="en-US" sz="1400" kern="1200" dirty="0" err="1"/>
            <a:t>setores</a:t>
          </a:r>
          <a:endParaRPr lang="en-US" sz="1400" kern="1200" dirty="0"/>
        </a:p>
      </dsp:txBody>
      <dsp:txXfrm>
        <a:off x="4228211" y="1314747"/>
        <a:ext cx="1488867" cy="595546"/>
      </dsp:txXfrm>
    </dsp:sp>
    <dsp:sp modelId="{AD6A85D8-E70B-41DB-BEBA-6812299C5D48}">
      <dsp:nvSpPr>
        <dsp:cNvPr id="0" name=""/>
        <dsp:cNvSpPr/>
      </dsp:nvSpPr>
      <dsp:spPr>
        <a:xfrm>
          <a:off x="6387068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E09E17-A30E-477A-8416-8489B427E5EA}">
      <dsp:nvSpPr>
        <dsp:cNvPr id="0" name=""/>
        <dsp:cNvSpPr/>
      </dsp:nvSpPr>
      <dsp:spPr>
        <a:xfrm>
          <a:off x="5977630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Modelos</a:t>
          </a:r>
          <a:r>
            <a:rPr lang="en-US" sz="1400" kern="1200" dirty="0"/>
            <a:t> de </a:t>
          </a:r>
          <a:r>
            <a:rPr lang="en-US" sz="1400" kern="1200" dirty="0" err="1"/>
            <a:t>preços</a:t>
          </a:r>
          <a:r>
            <a:rPr lang="en-US" sz="1400" kern="1200" dirty="0"/>
            <a:t> </a:t>
          </a:r>
          <a:r>
            <a:rPr lang="en-US" sz="1400" kern="1200" dirty="0" err="1"/>
            <a:t>flexíveis</a:t>
          </a:r>
          <a:r>
            <a:rPr lang="en-US" sz="1400" kern="1200" dirty="0"/>
            <a:t> e </a:t>
          </a:r>
          <a:r>
            <a:rPr lang="en-US" sz="1400" kern="1200" dirty="0" err="1"/>
            <a:t>competitivos</a:t>
          </a:r>
          <a:endParaRPr lang="en-US" sz="1400" kern="1200" dirty="0"/>
        </a:p>
      </dsp:txBody>
      <dsp:txXfrm>
        <a:off x="5977630" y="1314747"/>
        <a:ext cx="1488867" cy="595546"/>
      </dsp:txXfrm>
    </dsp:sp>
    <dsp:sp modelId="{ED619AB0-7101-4414-8E5C-EFD7B7A836B5}">
      <dsp:nvSpPr>
        <dsp:cNvPr id="0" name=""/>
        <dsp:cNvSpPr/>
      </dsp:nvSpPr>
      <dsp:spPr>
        <a:xfrm>
          <a:off x="3762940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8994E-617D-4345-80DC-90DB4DB536F9}">
      <dsp:nvSpPr>
        <dsp:cNvPr id="0" name=""/>
        <dsp:cNvSpPr/>
      </dsp:nvSpPr>
      <dsp:spPr>
        <a:xfrm>
          <a:off x="3353501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Soluções</a:t>
          </a:r>
          <a:r>
            <a:rPr lang="en-US" sz="1400" kern="1200" dirty="0"/>
            <a:t> </a:t>
          </a:r>
          <a:r>
            <a:rPr lang="en-US" sz="1400" kern="1200" dirty="0" err="1"/>
            <a:t>práticas</a:t>
          </a:r>
          <a:r>
            <a:rPr lang="en-US" sz="1400" kern="1200" dirty="0"/>
            <a:t> para </a:t>
          </a:r>
          <a:r>
            <a:rPr lang="en-US" sz="1400" kern="1200" dirty="0" err="1"/>
            <a:t>transformação</a:t>
          </a:r>
          <a:r>
            <a:rPr lang="en-US" sz="1400" kern="1200" dirty="0"/>
            <a:t> digital</a:t>
          </a:r>
        </a:p>
      </dsp:txBody>
      <dsp:txXfrm>
        <a:off x="3353501" y="3204069"/>
        <a:ext cx="1488867" cy="595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617D07-7247-A4FF-D8B4-FD1ACB2D0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5" r="15412" b="1"/>
          <a:stretch>
            <a:fillRect/>
          </a:stretch>
        </p:blipFill>
        <p:spPr bwMode="auto">
          <a:xfrm>
            <a:off x="20" y="10"/>
            <a:ext cx="914169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5286" y="1124712"/>
            <a:ext cx="6858000" cy="3063240"/>
          </a:xfrm>
        </p:spPr>
        <p:txBody>
          <a:bodyPr>
            <a:normAutofit/>
          </a:bodyPr>
          <a:lstStyle/>
          <a:p>
            <a:r>
              <a:rPr lang="pt-BR" sz="5700">
                <a:solidFill>
                  <a:schemeClr val="bg1"/>
                </a:solidFill>
              </a:rPr>
              <a:t>Alibaba 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5286" y="4599432"/>
            <a:ext cx="6858000" cy="1227520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Características, Serviços e Aplicações Práticas</a:t>
            </a:r>
          </a:p>
        </p:txBody>
      </p:sp>
      <p:sp>
        <p:nvSpPr>
          <p:cNvPr id="1036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28650" y="720953"/>
            <a:ext cx="7886700" cy="5416094"/>
          </a:xfrm>
          <a:custGeom>
            <a:avLst/>
            <a:gdLst>
              <a:gd name="connsiteX0" fmla="*/ 0 w 7886700"/>
              <a:gd name="connsiteY0" fmla="*/ 0 h 5416094"/>
              <a:gd name="connsiteX1" fmla="*/ 578358 w 7886700"/>
              <a:gd name="connsiteY1" fmla="*/ 0 h 5416094"/>
              <a:gd name="connsiteX2" fmla="*/ 998982 w 7886700"/>
              <a:gd name="connsiteY2" fmla="*/ 0 h 5416094"/>
              <a:gd name="connsiteX3" fmla="*/ 1813941 w 7886700"/>
              <a:gd name="connsiteY3" fmla="*/ 0 h 5416094"/>
              <a:gd name="connsiteX4" fmla="*/ 2392299 w 7886700"/>
              <a:gd name="connsiteY4" fmla="*/ 0 h 5416094"/>
              <a:gd name="connsiteX5" fmla="*/ 2970657 w 7886700"/>
              <a:gd name="connsiteY5" fmla="*/ 0 h 5416094"/>
              <a:gd name="connsiteX6" fmla="*/ 3785616 w 7886700"/>
              <a:gd name="connsiteY6" fmla="*/ 0 h 5416094"/>
              <a:gd name="connsiteX7" fmla="*/ 4285107 w 7886700"/>
              <a:gd name="connsiteY7" fmla="*/ 0 h 5416094"/>
              <a:gd name="connsiteX8" fmla="*/ 5100066 w 7886700"/>
              <a:gd name="connsiteY8" fmla="*/ 0 h 5416094"/>
              <a:gd name="connsiteX9" fmla="*/ 5915025 w 7886700"/>
              <a:gd name="connsiteY9" fmla="*/ 0 h 5416094"/>
              <a:gd name="connsiteX10" fmla="*/ 6572250 w 7886700"/>
              <a:gd name="connsiteY10" fmla="*/ 0 h 5416094"/>
              <a:gd name="connsiteX11" fmla="*/ 7886700 w 7886700"/>
              <a:gd name="connsiteY11" fmla="*/ 0 h 5416094"/>
              <a:gd name="connsiteX12" fmla="*/ 7886700 w 7886700"/>
              <a:gd name="connsiteY12" fmla="*/ 622851 h 5416094"/>
              <a:gd name="connsiteX13" fmla="*/ 7886700 w 7886700"/>
              <a:gd name="connsiteY13" fmla="*/ 1137380 h 5416094"/>
              <a:gd name="connsiteX14" fmla="*/ 7886700 w 7886700"/>
              <a:gd name="connsiteY14" fmla="*/ 1814391 h 5416094"/>
              <a:gd name="connsiteX15" fmla="*/ 7886700 w 7886700"/>
              <a:gd name="connsiteY15" fmla="*/ 2491403 h 5416094"/>
              <a:gd name="connsiteX16" fmla="*/ 7886700 w 7886700"/>
              <a:gd name="connsiteY16" fmla="*/ 3168415 h 5416094"/>
              <a:gd name="connsiteX17" fmla="*/ 7886700 w 7886700"/>
              <a:gd name="connsiteY17" fmla="*/ 3899588 h 5416094"/>
              <a:gd name="connsiteX18" fmla="*/ 7886700 w 7886700"/>
              <a:gd name="connsiteY18" fmla="*/ 4630760 h 5416094"/>
              <a:gd name="connsiteX19" fmla="*/ 7886700 w 7886700"/>
              <a:gd name="connsiteY19" fmla="*/ 5416094 h 5416094"/>
              <a:gd name="connsiteX20" fmla="*/ 7466076 w 7886700"/>
              <a:gd name="connsiteY20" fmla="*/ 5416094 h 5416094"/>
              <a:gd name="connsiteX21" fmla="*/ 6651117 w 7886700"/>
              <a:gd name="connsiteY21" fmla="*/ 5416094 h 5416094"/>
              <a:gd name="connsiteX22" fmla="*/ 5993892 w 7886700"/>
              <a:gd name="connsiteY22" fmla="*/ 5416094 h 5416094"/>
              <a:gd name="connsiteX23" fmla="*/ 5494401 w 7886700"/>
              <a:gd name="connsiteY23" fmla="*/ 5416094 h 5416094"/>
              <a:gd name="connsiteX24" fmla="*/ 4837176 w 7886700"/>
              <a:gd name="connsiteY24" fmla="*/ 5416094 h 5416094"/>
              <a:gd name="connsiteX25" fmla="*/ 4416552 w 7886700"/>
              <a:gd name="connsiteY25" fmla="*/ 5416094 h 5416094"/>
              <a:gd name="connsiteX26" fmla="*/ 3995928 w 7886700"/>
              <a:gd name="connsiteY26" fmla="*/ 5416094 h 5416094"/>
              <a:gd name="connsiteX27" fmla="*/ 3338703 w 7886700"/>
              <a:gd name="connsiteY27" fmla="*/ 5416094 h 5416094"/>
              <a:gd name="connsiteX28" fmla="*/ 2839212 w 7886700"/>
              <a:gd name="connsiteY28" fmla="*/ 5416094 h 5416094"/>
              <a:gd name="connsiteX29" fmla="*/ 2103120 w 7886700"/>
              <a:gd name="connsiteY29" fmla="*/ 5416094 h 5416094"/>
              <a:gd name="connsiteX30" fmla="*/ 1603629 w 7886700"/>
              <a:gd name="connsiteY30" fmla="*/ 5416094 h 5416094"/>
              <a:gd name="connsiteX31" fmla="*/ 867537 w 7886700"/>
              <a:gd name="connsiteY31" fmla="*/ 5416094 h 5416094"/>
              <a:gd name="connsiteX32" fmla="*/ 0 w 7886700"/>
              <a:gd name="connsiteY32" fmla="*/ 5416094 h 5416094"/>
              <a:gd name="connsiteX33" fmla="*/ 0 w 7886700"/>
              <a:gd name="connsiteY33" fmla="*/ 4684921 h 5416094"/>
              <a:gd name="connsiteX34" fmla="*/ 0 w 7886700"/>
              <a:gd name="connsiteY34" fmla="*/ 3953749 h 5416094"/>
              <a:gd name="connsiteX35" fmla="*/ 0 w 7886700"/>
              <a:gd name="connsiteY35" fmla="*/ 3168415 h 5416094"/>
              <a:gd name="connsiteX36" fmla="*/ 0 w 7886700"/>
              <a:gd name="connsiteY36" fmla="*/ 2545564 h 5416094"/>
              <a:gd name="connsiteX37" fmla="*/ 0 w 7886700"/>
              <a:gd name="connsiteY37" fmla="*/ 1760231 h 5416094"/>
              <a:gd name="connsiteX38" fmla="*/ 0 w 7886700"/>
              <a:gd name="connsiteY38" fmla="*/ 1191541 h 5416094"/>
              <a:gd name="connsiteX39" fmla="*/ 0 w 7886700"/>
              <a:gd name="connsiteY39" fmla="*/ 677012 h 5416094"/>
              <a:gd name="connsiteX40" fmla="*/ 0 w 7886700"/>
              <a:gd name="connsiteY4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886700" h="5416094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888520" y="-5136"/>
                  <a:pt x="998982" y="0"/>
                </a:cubicBezTo>
                <a:cubicBezTo>
                  <a:pt x="1109444" y="5136"/>
                  <a:pt x="1622600" y="-36529"/>
                  <a:pt x="1813941" y="0"/>
                </a:cubicBezTo>
                <a:cubicBezTo>
                  <a:pt x="2005282" y="36529"/>
                  <a:pt x="2177619" y="19108"/>
                  <a:pt x="2392299" y="0"/>
                </a:cubicBezTo>
                <a:cubicBezTo>
                  <a:pt x="2606979" y="-19108"/>
                  <a:pt x="2788556" y="-21788"/>
                  <a:pt x="2970657" y="0"/>
                </a:cubicBezTo>
                <a:cubicBezTo>
                  <a:pt x="3152758" y="21788"/>
                  <a:pt x="3596738" y="18723"/>
                  <a:pt x="3785616" y="0"/>
                </a:cubicBezTo>
                <a:cubicBezTo>
                  <a:pt x="3974494" y="-18723"/>
                  <a:pt x="4136501" y="9985"/>
                  <a:pt x="4285107" y="0"/>
                </a:cubicBezTo>
                <a:cubicBezTo>
                  <a:pt x="4433713" y="-9985"/>
                  <a:pt x="4710656" y="-6143"/>
                  <a:pt x="5100066" y="0"/>
                </a:cubicBezTo>
                <a:cubicBezTo>
                  <a:pt x="5489476" y="6143"/>
                  <a:pt x="5703885" y="5883"/>
                  <a:pt x="5915025" y="0"/>
                </a:cubicBezTo>
                <a:cubicBezTo>
                  <a:pt x="6126165" y="-5883"/>
                  <a:pt x="6308797" y="30350"/>
                  <a:pt x="6572250" y="0"/>
                </a:cubicBezTo>
                <a:cubicBezTo>
                  <a:pt x="6835703" y="-30350"/>
                  <a:pt x="7286910" y="4832"/>
                  <a:pt x="7886700" y="0"/>
                </a:cubicBezTo>
                <a:cubicBezTo>
                  <a:pt x="7917044" y="253972"/>
                  <a:pt x="7878280" y="382927"/>
                  <a:pt x="7886700" y="622851"/>
                </a:cubicBezTo>
                <a:cubicBezTo>
                  <a:pt x="7895120" y="862775"/>
                  <a:pt x="7898095" y="881954"/>
                  <a:pt x="7886700" y="1137380"/>
                </a:cubicBezTo>
                <a:cubicBezTo>
                  <a:pt x="7875305" y="1392806"/>
                  <a:pt x="7859449" y="1500954"/>
                  <a:pt x="7886700" y="1814391"/>
                </a:cubicBezTo>
                <a:cubicBezTo>
                  <a:pt x="7913951" y="2127828"/>
                  <a:pt x="7899710" y="2276490"/>
                  <a:pt x="7886700" y="2491403"/>
                </a:cubicBezTo>
                <a:cubicBezTo>
                  <a:pt x="7873690" y="2706316"/>
                  <a:pt x="7899048" y="2943627"/>
                  <a:pt x="7886700" y="3168415"/>
                </a:cubicBezTo>
                <a:cubicBezTo>
                  <a:pt x="7874352" y="3393203"/>
                  <a:pt x="7895759" y="3539359"/>
                  <a:pt x="7886700" y="3899588"/>
                </a:cubicBezTo>
                <a:cubicBezTo>
                  <a:pt x="7877641" y="4259817"/>
                  <a:pt x="7907485" y="4437980"/>
                  <a:pt x="7886700" y="4630760"/>
                </a:cubicBezTo>
                <a:cubicBezTo>
                  <a:pt x="7865915" y="4823540"/>
                  <a:pt x="7871525" y="5198637"/>
                  <a:pt x="7886700" y="5416094"/>
                </a:cubicBezTo>
                <a:cubicBezTo>
                  <a:pt x="7691680" y="5431844"/>
                  <a:pt x="7601555" y="5415681"/>
                  <a:pt x="7466076" y="5416094"/>
                </a:cubicBezTo>
                <a:cubicBezTo>
                  <a:pt x="7330597" y="5416507"/>
                  <a:pt x="6831360" y="5424066"/>
                  <a:pt x="6651117" y="5416094"/>
                </a:cubicBezTo>
                <a:cubicBezTo>
                  <a:pt x="6470874" y="5408122"/>
                  <a:pt x="6162822" y="5448218"/>
                  <a:pt x="5993892" y="5416094"/>
                </a:cubicBezTo>
                <a:cubicBezTo>
                  <a:pt x="5824963" y="5383970"/>
                  <a:pt x="5688089" y="5423575"/>
                  <a:pt x="5494401" y="5416094"/>
                </a:cubicBezTo>
                <a:cubicBezTo>
                  <a:pt x="5300713" y="5408613"/>
                  <a:pt x="5038344" y="5439836"/>
                  <a:pt x="4837176" y="5416094"/>
                </a:cubicBezTo>
                <a:cubicBezTo>
                  <a:pt x="4636008" y="5392352"/>
                  <a:pt x="4547230" y="5414191"/>
                  <a:pt x="4416552" y="5416094"/>
                </a:cubicBezTo>
                <a:cubicBezTo>
                  <a:pt x="4285874" y="5417997"/>
                  <a:pt x="4197467" y="5397786"/>
                  <a:pt x="3995928" y="5416094"/>
                </a:cubicBezTo>
                <a:cubicBezTo>
                  <a:pt x="3794389" y="5434402"/>
                  <a:pt x="3512175" y="5385012"/>
                  <a:pt x="3338703" y="5416094"/>
                </a:cubicBezTo>
                <a:cubicBezTo>
                  <a:pt x="3165232" y="5447176"/>
                  <a:pt x="2961841" y="5402137"/>
                  <a:pt x="2839212" y="5416094"/>
                </a:cubicBezTo>
                <a:cubicBezTo>
                  <a:pt x="2716583" y="5430051"/>
                  <a:pt x="2260631" y="5391454"/>
                  <a:pt x="2103120" y="5416094"/>
                </a:cubicBezTo>
                <a:cubicBezTo>
                  <a:pt x="1945609" y="5440734"/>
                  <a:pt x="1802870" y="5413244"/>
                  <a:pt x="1603629" y="5416094"/>
                </a:cubicBezTo>
                <a:cubicBezTo>
                  <a:pt x="1404388" y="5418944"/>
                  <a:pt x="1036615" y="5428037"/>
                  <a:pt x="867537" y="5416094"/>
                </a:cubicBezTo>
                <a:cubicBezTo>
                  <a:pt x="698459" y="5404151"/>
                  <a:pt x="196765" y="5387017"/>
                  <a:pt x="0" y="5416094"/>
                </a:cubicBezTo>
                <a:cubicBezTo>
                  <a:pt x="-7913" y="5158982"/>
                  <a:pt x="-32352" y="4972281"/>
                  <a:pt x="0" y="4684921"/>
                </a:cubicBezTo>
                <a:cubicBezTo>
                  <a:pt x="32352" y="4397561"/>
                  <a:pt x="-36146" y="4109983"/>
                  <a:pt x="0" y="3953749"/>
                </a:cubicBezTo>
                <a:cubicBezTo>
                  <a:pt x="36146" y="3797515"/>
                  <a:pt x="38942" y="3433311"/>
                  <a:pt x="0" y="3168415"/>
                </a:cubicBezTo>
                <a:cubicBezTo>
                  <a:pt x="-38942" y="2903519"/>
                  <a:pt x="-264" y="2810505"/>
                  <a:pt x="0" y="2545564"/>
                </a:cubicBezTo>
                <a:cubicBezTo>
                  <a:pt x="264" y="2280623"/>
                  <a:pt x="20689" y="1994225"/>
                  <a:pt x="0" y="1760231"/>
                </a:cubicBezTo>
                <a:cubicBezTo>
                  <a:pt x="-20689" y="1526237"/>
                  <a:pt x="16073" y="1386976"/>
                  <a:pt x="0" y="1191541"/>
                </a:cubicBezTo>
                <a:cubicBezTo>
                  <a:pt x="-16073" y="996106"/>
                  <a:pt x="-16965" y="844858"/>
                  <a:pt x="0" y="677012"/>
                </a:cubicBezTo>
                <a:cubicBezTo>
                  <a:pt x="16965" y="509166"/>
                  <a:pt x="85" y="277162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419423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Cronologia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4FDC49-66B9-15A2-403D-464CC0CEF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42946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 dirty="0">
                <a:solidFill>
                  <a:srgbClr val="FFFFFF"/>
                </a:solidFill>
              </a:rPr>
              <a:t>Principais Serviços e Soluções</a:t>
            </a: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292209F1-2ADC-1723-0E5F-2A5FF9A17B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76459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Exemplos de Uso por Empresas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2AD0CE-1387-586F-E6F1-7E5DB66D17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84492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Faixa de Preços e Modelos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18F08B-29D1-4B70-DBBD-54DAD3B90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45961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Conclusão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51FB39-820A-12E5-5B48-44F6BDA8E8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26122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225</Words>
  <Application>Microsoft Office PowerPoint</Application>
  <PresentationFormat>Apresentação na tela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Alibaba Cloud</vt:lpstr>
      <vt:lpstr>Cronologia </vt:lpstr>
      <vt:lpstr>Principais Serviços e Soluções</vt:lpstr>
      <vt:lpstr>Exemplos de Uso por Empresas</vt:lpstr>
      <vt:lpstr>Faixa de Preços e Modelos</vt:lpstr>
      <vt:lpstr>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Juan Carlos</cp:lastModifiedBy>
  <cp:revision>4</cp:revision>
  <dcterms:created xsi:type="dcterms:W3CDTF">2013-01-27T09:14:16Z</dcterms:created>
  <dcterms:modified xsi:type="dcterms:W3CDTF">2025-09-02T18:18:40Z</dcterms:modified>
  <cp:category/>
</cp:coreProperties>
</file>