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4282" r:id="rId5"/>
    <p:sldMasterId id="2147484274" r:id="rId6"/>
    <p:sldMasterId id="2147484276" r:id="rId7"/>
    <p:sldMasterId id="2147484278" r:id="rId8"/>
  </p:sldMasterIdLst>
  <p:notesMasterIdLst>
    <p:notesMasterId r:id="rId31"/>
  </p:notesMasterIdLst>
  <p:handoutMasterIdLst>
    <p:handoutMasterId r:id="rId32"/>
  </p:handoutMasterIdLst>
  <p:sldIdLst>
    <p:sldId id="324" r:id="rId9"/>
    <p:sldId id="594" r:id="rId10"/>
    <p:sldId id="614" r:id="rId11"/>
    <p:sldId id="615" r:id="rId12"/>
    <p:sldId id="617" r:id="rId13"/>
    <p:sldId id="625" r:id="rId14"/>
    <p:sldId id="626" r:id="rId15"/>
    <p:sldId id="628" r:id="rId16"/>
    <p:sldId id="627" r:id="rId17"/>
    <p:sldId id="630" r:id="rId18"/>
    <p:sldId id="629" r:id="rId19"/>
    <p:sldId id="631" r:id="rId20"/>
    <p:sldId id="632" r:id="rId21"/>
    <p:sldId id="633" r:id="rId22"/>
    <p:sldId id="634" r:id="rId23"/>
    <p:sldId id="635" r:id="rId24"/>
    <p:sldId id="636" r:id="rId25"/>
    <p:sldId id="637" r:id="rId26"/>
    <p:sldId id="638" r:id="rId27"/>
    <p:sldId id="639" r:id="rId28"/>
    <p:sldId id="603" r:id="rId29"/>
    <p:sldId id="608" r:id="rId30"/>
  </p:sldIdLst>
  <p:sldSz cx="9144000" cy="6858000" type="screen4x3"/>
  <p:notesSz cx="6791325" cy="9921875"/>
  <p:defaultTextStyle>
    <a:defPPr>
      <a:defRPr lang="en-US"/>
    </a:defPPr>
    <a:lvl1pPr algn="l" rtl="0" fontAlgn="base">
      <a:spcBef>
        <a:spcPct val="0"/>
      </a:spcBef>
      <a:spcAft>
        <a:spcPct val="0"/>
      </a:spcAft>
      <a:defRPr kern="1200">
        <a:solidFill>
          <a:schemeClr val="tx1"/>
        </a:solidFill>
        <a:latin typeface="Georgia" pitchFamily="18" charset="0"/>
        <a:ea typeface="ＭＳ Ｐゴシック" charset="-128"/>
        <a:cs typeface="+mn-cs"/>
      </a:defRPr>
    </a:lvl1pPr>
    <a:lvl2pPr marL="457200" algn="l" rtl="0" fontAlgn="base">
      <a:spcBef>
        <a:spcPct val="0"/>
      </a:spcBef>
      <a:spcAft>
        <a:spcPct val="0"/>
      </a:spcAft>
      <a:defRPr kern="1200">
        <a:solidFill>
          <a:schemeClr val="tx1"/>
        </a:solidFill>
        <a:latin typeface="Georgia" pitchFamily="18" charset="0"/>
        <a:ea typeface="ＭＳ Ｐゴシック" charset="-128"/>
        <a:cs typeface="+mn-cs"/>
      </a:defRPr>
    </a:lvl2pPr>
    <a:lvl3pPr marL="914400" algn="l" rtl="0" fontAlgn="base">
      <a:spcBef>
        <a:spcPct val="0"/>
      </a:spcBef>
      <a:spcAft>
        <a:spcPct val="0"/>
      </a:spcAft>
      <a:defRPr kern="1200">
        <a:solidFill>
          <a:schemeClr val="tx1"/>
        </a:solidFill>
        <a:latin typeface="Georgia" pitchFamily="18" charset="0"/>
        <a:ea typeface="ＭＳ Ｐゴシック" charset="-128"/>
        <a:cs typeface="+mn-cs"/>
      </a:defRPr>
    </a:lvl3pPr>
    <a:lvl4pPr marL="1371600" algn="l" rtl="0" fontAlgn="base">
      <a:spcBef>
        <a:spcPct val="0"/>
      </a:spcBef>
      <a:spcAft>
        <a:spcPct val="0"/>
      </a:spcAft>
      <a:defRPr kern="1200">
        <a:solidFill>
          <a:schemeClr val="tx1"/>
        </a:solidFill>
        <a:latin typeface="Georgia" pitchFamily="18" charset="0"/>
        <a:ea typeface="ＭＳ Ｐゴシック" charset="-128"/>
        <a:cs typeface="+mn-cs"/>
      </a:defRPr>
    </a:lvl4pPr>
    <a:lvl5pPr marL="1828800" algn="l" rtl="0" fontAlgn="base">
      <a:spcBef>
        <a:spcPct val="0"/>
      </a:spcBef>
      <a:spcAft>
        <a:spcPct val="0"/>
      </a:spcAft>
      <a:defRPr kern="1200">
        <a:solidFill>
          <a:schemeClr val="tx1"/>
        </a:solidFill>
        <a:latin typeface="Georgia" pitchFamily="18" charset="0"/>
        <a:ea typeface="ＭＳ Ｐゴシック" charset="-128"/>
        <a:cs typeface="+mn-cs"/>
      </a:defRPr>
    </a:lvl5pPr>
    <a:lvl6pPr marL="2286000" algn="l" defTabSz="914400" rtl="0" eaLnBrk="1" latinLnBrk="0" hangingPunct="1">
      <a:defRPr kern="1200">
        <a:solidFill>
          <a:schemeClr val="tx1"/>
        </a:solidFill>
        <a:latin typeface="Georgia" pitchFamily="18" charset="0"/>
        <a:ea typeface="ＭＳ Ｐゴシック" charset="-128"/>
        <a:cs typeface="+mn-cs"/>
      </a:defRPr>
    </a:lvl6pPr>
    <a:lvl7pPr marL="2743200" algn="l" defTabSz="914400" rtl="0" eaLnBrk="1" latinLnBrk="0" hangingPunct="1">
      <a:defRPr kern="1200">
        <a:solidFill>
          <a:schemeClr val="tx1"/>
        </a:solidFill>
        <a:latin typeface="Georgia" pitchFamily="18" charset="0"/>
        <a:ea typeface="ＭＳ Ｐゴシック" charset="-128"/>
        <a:cs typeface="+mn-cs"/>
      </a:defRPr>
    </a:lvl7pPr>
    <a:lvl8pPr marL="3200400" algn="l" defTabSz="914400" rtl="0" eaLnBrk="1" latinLnBrk="0" hangingPunct="1">
      <a:defRPr kern="1200">
        <a:solidFill>
          <a:schemeClr val="tx1"/>
        </a:solidFill>
        <a:latin typeface="Georgia" pitchFamily="18" charset="0"/>
        <a:ea typeface="ＭＳ Ｐゴシック" charset="-128"/>
        <a:cs typeface="+mn-cs"/>
      </a:defRPr>
    </a:lvl8pPr>
    <a:lvl9pPr marL="3657600" algn="l" defTabSz="914400" rtl="0" eaLnBrk="1" latinLnBrk="0" hangingPunct="1">
      <a:defRPr kern="1200">
        <a:solidFill>
          <a:schemeClr val="tx1"/>
        </a:solidFill>
        <a:latin typeface="Georgia" pitchFamily="18" charset="0"/>
        <a:ea typeface="ＭＳ Ｐゴシック" charset="-128"/>
        <a:cs typeface="+mn-cs"/>
      </a:defRPr>
    </a:lvl9pPr>
  </p:defaultTextStyle>
  <p:extLst>
    <p:ext uri="{EFAFB233-063F-42B5-8137-9DF3F51BA10A}">
      <p15:sldGuideLst xmlns:p15="http://schemas.microsoft.com/office/powerpoint/2012/main">
        <p15:guide id="1" orient="horz" pos="2283">
          <p15:clr>
            <a:srgbClr val="A4A3A4"/>
          </p15:clr>
        </p15:guide>
        <p15:guide id="2" orient="horz" pos="2126">
          <p15:clr>
            <a:srgbClr val="A4A3A4"/>
          </p15:clr>
        </p15:guide>
        <p15:guide id="3" pos="273">
          <p15:clr>
            <a:srgbClr val="A4A3A4"/>
          </p15:clr>
        </p15:guide>
      </p15:sldGuideLst>
    </p:ext>
    <p:ext uri="{2D200454-40CA-4A62-9FC3-DE9A4176ACB9}">
      <p15:notesGuideLst xmlns:p15="http://schemas.microsoft.com/office/powerpoint/2012/main">
        <p15:guide id="1" orient="horz" pos="3125">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4E22"/>
    <a:srgbClr val="34A3D8"/>
    <a:srgbClr val="FFD544"/>
    <a:srgbClr val="98CA4C"/>
    <a:srgbClr val="F2B338"/>
    <a:srgbClr val="F4512A"/>
    <a:srgbClr val="9CCF30"/>
    <a:srgbClr val="F1B427"/>
    <a:srgbClr val="FFE14F"/>
    <a:srgbClr val="F6B2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7" autoAdjust="0"/>
    <p:restoredTop sz="95130" autoAdjust="0"/>
  </p:normalViewPr>
  <p:slideViewPr>
    <p:cSldViewPr snapToGrid="0">
      <p:cViewPr varScale="1">
        <p:scale>
          <a:sx n="116" d="100"/>
          <a:sy n="116" d="100"/>
        </p:scale>
        <p:origin x="1260" y="108"/>
      </p:cViewPr>
      <p:guideLst>
        <p:guide orient="horz" pos="2283"/>
        <p:guide orient="horz" pos="2126"/>
        <p:guide pos="2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592" y="-78"/>
      </p:cViewPr>
      <p:guideLst>
        <p:guide orient="horz" pos="3125"/>
        <p:guide pos="213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ＭＳ Ｐゴシック" pitchFamily="-112" charset="-128"/>
                <a:cs typeface="ＭＳ Ｐゴシック" pitchFamily="-112" charset="-128"/>
              </a:defRPr>
            </a:lvl1pPr>
          </a:lstStyle>
          <a:p>
            <a:pPr>
              <a:defRPr/>
            </a:pPr>
            <a:endParaRPr lang="en-GB"/>
          </a:p>
        </p:txBody>
      </p:sp>
      <p:sp>
        <p:nvSpPr>
          <p:cNvPr id="247811" name="Rectangle 3"/>
          <p:cNvSpPr>
            <a:spLocks noGrp="1" noChangeArrowheads="1"/>
          </p:cNvSpPr>
          <p:nvPr>
            <p:ph type="dt" sz="quarter" idx="1"/>
          </p:nvPr>
        </p:nvSpPr>
        <p:spPr bwMode="auto">
          <a:xfrm>
            <a:off x="3846513" y="0"/>
            <a:ext cx="2943225" cy="4953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ＭＳ Ｐゴシック" pitchFamily="-112" charset="-128"/>
                <a:cs typeface="ＭＳ Ｐゴシック" pitchFamily="-112" charset="-128"/>
              </a:defRPr>
            </a:lvl1pPr>
          </a:lstStyle>
          <a:p>
            <a:pPr>
              <a:defRPr/>
            </a:pPr>
            <a:endParaRPr lang="en-GB"/>
          </a:p>
        </p:txBody>
      </p:sp>
      <p:sp>
        <p:nvSpPr>
          <p:cNvPr id="247812" name="Rectangle 4"/>
          <p:cNvSpPr>
            <a:spLocks noGrp="1" noChangeArrowheads="1"/>
          </p:cNvSpPr>
          <p:nvPr>
            <p:ph type="ftr" sz="quarter" idx="2"/>
          </p:nvPr>
        </p:nvSpPr>
        <p:spPr bwMode="auto">
          <a:xfrm>
            <a:off x="0" y="9424988"/>
            <a:ext cx="2943225" cy="49530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ＭＳ Ｐゴシック" pitchFamily="-112" charset="-128"/>
                <a:cs typeface="ＭＳ Ｐゴシック" pitchFamily="-112" charset="-128"/>
              </a:defRPr>
            </a:lvl1pPr>
          </a:lstStyle>
          <a:p>
            <a:pPr>
              <a:defRPr/>
            </a:pPr>
            <a:endParaRPr lang="en-GB"/>
          </a:p>
        </p:txBody>
      </p:sp>
      <p:sp>
        <p:nvSpPr>
          <p:cNvPr id="247813" name="Rectangle 5"/>
          <p:cNvSpPr>
            <a:spLocks noGrp="1" noChangeArrowheads="1"/>
          </p:cNvSpPr>
          <p:nvPr>
            <p:ph type="sldNum" sz="quarter" idx="3"/>
          </p:nvPr>
        </p:nvSpPr>
        <p:spPr bwMode="auto">
          <a:xfrm>
            <a:off x="3846513" y="9424988"/>
            <a:ext cx="2943225" cy="49530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atin typeface="Arial" pitchFamily="34" charset="0"/>
              </a:defRPr>
            </a:lvl1pPr>
          </a:lstStyle>
          <a:p>
            <a:pPr>
              <a:defRPr/>
            </a:pPr>
            <a:fld id="{1D2FA40A-F3AA-41C8-B369-A21CA7459732}" type="slidenum">
              <a:rPr lang="en-US"/>
              <a:pPr>
                <a:defRPr/>
              </a:pPr>
              <a:t>‹#›</a:t>
            </a:fld>
            <a:endParaRPr lang="en-US"/>
          </a:p>
        </p:txBody>
      </p:sp>
    </p:spTree>
    <p:extLst>
      <p:ext uri="{BB962C8B-B14F-4D97-AF65-F5344CB8AC3E}">
        <p14:creationId xmlns:p14="http://schemas.microsoft.com/office/powerpoint/2010/main" val="18902427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ＭＳ Ｐゴシック" pitchFamily="-112" charset="-128"/>
                <a:cs typeface="ＭＳ Ｐゴシック" pitchFamily="-112" charset="-128"/>
              </a:defRPr>
            </a:lvl1pPr>
          </a:lstStyle>
          <a:p>
            <a:pPr>
              <a:defRPr/>
            </a:pPr>
            <a:endParaRPr lang="en-GB"/>
          </a:p>
        </p:txBody>
      </p:sp>
      <p:sp>
        <p:nvSpPr>
          <p:cNvPr id="246787" name="Rectangle 3"/>
          <p:cNvSpPr>
            <a:spLocks noGrp="1" noChangeArrowheads="1"/>
          </p:cNvSpPr>
          <p:nvPr>
            <p:ph type="dt" idx="1"/>
          </p:nvPr>
        </p:nvSpPr>
        <p:spPr bwMode="auto">
          <a:xfrm>
            <a:off x="3846513" y="0"/>
            <a:ext cx="2943225" cy="49530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ＭＳ Ｐゴシック" pitchFamily="-112" charset="-128"/>
                <a:cs typeface="ＭＳ Ｐゴシック" pitchFamily="-112" charset="-128"/>
              </a:defRPr>
            </a:lvl1pPr>
          </a:lstStyle>
          <a:p>
            <a:pPr>
              <a:defRPr/>
            </a:pPr>
            <a:endParaRPr lang="en-GB"/>
          </a:p>
        </p:txBody>
      </p:sp>
      <p:sp>
        <p:nvSpPr>
          <p:cNvPr id="61444" name="Rectangle 4"/>
          <p:cNvSpPr>
            <a:spLocks noGrp="1" noRot="1" noChangeAspect="1" noChangeArrowheads="1" noTextEdit="1"/>
          </p:cNvSpPr>
          <p:nvPr>
            <p:ph type="sldImg" idx="2"/>
          </p:nvPr>
        </p:nvSpPr>
        <p:spPr bwMode="auto">
          <a:xfrm>
            <a:off x="915988" y="744538"/>
            <a:ext cx="4960937"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9" name="Rectangle 5"/>
          <p:cNvSpPr>
            <a:spLocks noGrp="1" noChangeArrowheads="1"/>
          </p:cNvSpPr>
          <p:nvPr>
            <p:ph type="body" sz="quarter" idx="3"/>
          </p:nvPr>
        </p:nvSpPr>
        <p:spPr bwMode="auto">
          <a:xfrm>
            <a:off x="679450" y="4713288"/>
            <a:ext cx="5432425" cy="44640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6790" name="Rectangle 6"/>
          <p:cNvSpPr>
            <a:spLocks noGrp="1" noChangeArrowheads="1"/>
          </p:cNvSpPr>
          <p:nvPr>
            <p:ph type="ftr" sz="quarter" idx="4"/>
          </p:nvPr>
        </p:nvSpPr>
        <p:spPr bwMode="auto">
          <a:xfrm>
            <a:off x="0" y="9424988"/>
            <a:ext cx="2943225" cy="49530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ＭＳ Ｐゴシック" pitchFamily="-112" charset="-128"/>
                <a:cs typeface="ＭＳ Ｐゴシック" pitchFamily="-112" charset="-128"/>
              </a:defRPr>
            </a:lvl1pPr>
          </a:lstStyle>
          <a:p>
            <a:pPr>
              <a:defRPr/>
            </a:pPr>
            <a:endParaRPr lang="en-GB"/>
          </a:p>
        </p:txBody>
      </p:sp>
      <p:sp>
        <p:nvSpPr>
          <p:cNvPr id="246791" name="Rectangle 7"/>
          <p:cNvSpPr>
            <a:spLocks noGrp="1" noChangeArrowheads="1"/>
          </p:cNvSpPr>
          <p:nvPr>
            <p:ph type="sldNum" sz="quarter" idx="5"/>
          </p:nvPr>
        </p:nvSpPr>
        <p:spPr bwMode="auto">
          <a:xfrm>
            <a:off x="3846513" y="9424988"/>
            <a:ext cx="2943225" cy="49530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atin typeface="Arial" pitchFamily="34" charset="0"/>
              </a:defRPr>
            </a:lvl1pPr>
          </a:lstStyle>
          <a:p>
            <a:pPr>
              <a:defRPr/>
            </a:pPr>
            <a:fld id="{25CB4E8F-EA7A-419D-BF2E-603937B6F000}" type="slidenum">
              <a:rPr lang="en-US"/>
              <a:pPr>
                <a:defRPr/>
              </a:pPr>
              <a:t>‹#›</a:t>
            </a:fld>
            <a:endParaRPr lang="en-US"/>
          </a:p>
        </p:txBody>
      </p:sp>
    </p:spTree>
    <p:extLst>
      <p:ext uri="{BB962C8B-B14F-4D97-AF65-F5344CB8AC3E}">
        <p14:creationId xmlns:p14="http://schemas.microsoft.com/office/powerpoint/2010/main" val="38776878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8" charset="-128"/>
        <a:cs typeface="ＭＳ Ｐゴシック" pitchFamily="18"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solidFill>
            <a:srgbClr val="FFFFFF"/>
          </a:solidFill>
          <a:ln/>
        </p:spPr>
      </p:sp>
      <p:sp>
        <p:nvSpPr>
          <p:cNvPr id="62467" name="Rectangle 3"/>
          <p:cNvSpPr>
            <a:spLocks noGrp="1" noChangeArrowheads="1"/>
          </p:cNvSpPr>
          <p:nvPr>
            <p:ph type="body" idx="1"/>
          </p:nvPr>
        </p:nvSpPr>
        <p:spPr>
          <a:xfrm>
            <a:off x="679450" y="4714875"/>
            <a:ext cx="5432425" cy="4462463"/>
          </a:xfrm>
          <a:noFill/>
          <a:ln>
            <a:solidFill>
              <a:srgbClr val="000000"/>
            </a:solidFill>
          </a:ln>
          <a:extLst>
            <a:ext uri="{909E8E84-426E-40DD-AFC4-6F175D3DCCD1}">
              <a14:hiddenFill xmlns:a14="http://schemas.microsoft.com/office/drawing/2010/main">
                <a:solidFill>
                  <a:srgbClr val="FFFFFF"/>
                </a:solidFill>
              </a14:hiddenFill>
            </a:ext>
          </a:extLst>
        </p:spPr>
        <p:txBody>
          <a:bodyPr lIns="90775" tIns="45387" rIns="90775" bIns="45387"/>
          <a:lstStyle/>
          <a:p>
            <a:endParaRPr lang="en-GB" smtClean="0">
              <a:latin typeface="Arial" pitchFamily="34" charset="0"/>
              <a:ea typeface="ＭＳ Ｐゴシック" charset="-128"/>
            </a:endParaRPr>
          </a:p>
        </p:txBody>
      </p:sp>
    </p:spTree>
    <p:extLst>
      <p:ext uri="{BB962C8B-B14F-4D97-AF65-F5344CB8AC3E}">
        <p14:creationId xmlns:p14="http://schemas.microsoft.com/office/powerpoint/2010/main" val="109176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p:txBody>
      </p:sp>
      <p:sp>
        <p:nvSpPr>
          <p:cNvPr id="37892" name="Slide Number Placeholder 3"/>
          <p:cNvSpPr>
            <a:spLocks noGrp="1"/>
          </p:cNvSpPr>
          <p:nvPr>
            <p:ph type="sldNum" sz="quarter" idx="5"/>
          </p:nvPr>
        </p:nvSpPr>
        <p:spPr>
          <a:noFill/>
        </p:spPr>
        <p:txBody>
          <a:bodyPr/>
          <a:lstStyle/>
          <a:p>
            <a:fld id="{9100EA06-8E51-9148-B523-EF10F57D1F7A}" type="slidenum">
              <a:rPr lang="en-US">
                <a:latin typeface="Arial" pitchFamily="-110" charset="0"/>
                <a:ea typeface="ＭＳ Ｐゴシック" pitchFamily="-110" charset="-128"/>
                <a:cs typeface="ＭＳ Ｐゴシック" pitchFamily="-110" charset="-128"/>
              </a:rPr>
              <a:pPr/>
              <a:t>22</a:t>
            </a:fld>
            <a:endParaRPr lang="en-US">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43258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1"/>
          <p:cNvSpPr>
            <a:spLocks noGrp="1"/>
          </p:cNvSpPr>
          <p:nvPr>
            <p:ph type="title"/>
          </p:nvPr>
        </p:nvSpPr>
        <p:spPr>
          <a:xfrm>
            <a:off x="433388" y="4976465"/>
            <a:ext cx="7772400" cy="413120"/>
          </a:xfrm>
        </p:spPr>
        <p:txBody>
          <a:bodyPr/>
          <a:lstStyle>
            <a:lvl1pPr algn="l">
              <a:defRPr sz="1400" b="0" cap="none"/>
            </a:lvl1pPr>
          </a:lstStyle>
          <a:p>
            <a:r>
              <a:rPr lang="en-US" dirty="0" smtClean="0"/>
              <a:t>Click to edit Master title style</a:t>
            </a:r>
            <a:endParaRPr lang="en-US" dirty="0"/>
          </a:p>
        </p:txBody>
      </p:sp>
      <p:sp>
        <p:nvSpPr>
          <p:cNvPr id="4" name="Text Placeholder 2"/>
          <p:cNvSpPr>
            <a:spLocks noGrp="1"/>
          </p:cNvSpPr>
          <p:nvPr>
            <p:ph type="body" idx="1"/>
          </p:nvPr>
        </p:nvSpPr>
        <p:spPr>
          <a:xfrm>
            <a:off x="433388" y="3873773"/>
            <a:ext cx="7772400" cy="1088297"/>
          </a:xfrm>
          <a:prstGeom prst="rect">
            <a:avLst/>
          </a:prstGeom>
        </p:spPr>
        <p:txBody>
          <a:bodyPr anchor="b"/>
          <a:lstStyle>
            <a:lvl1pPr marL="0" indent="0">
              <a:lnSpc>
                <a:spcPct val="70000"/>
              </a:lnSpc>
              <a:spcAft>
                <a:spcPts val="0"/>
              </a:spcAft>
              <a:buNone/>
              <a:defRPr sz="3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a:t>
            </a:r>
          </a:p>
        </p:txBody>
      </p:sp>
    </p:spTree>
    <p:extLst>
      <p:ext uri="{BB962C8B-B14F-4D97-AF65-F5344CB8AC3E}">
        <p14:creationId xmlns:p14="http://schemas.microsoft.com/office/powerpoint/2010/main" val="23881187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3388" y="3375025"/>
            <a:ext cx="7772400" cy="1362075"/>
          </a:xfrm>
        </p:spPr>
        <p:txBody>
          <a:bodyPr/>
          <a:lstStyle>
            <a:lvl1pPr algn="l">
              <a:defRPr sz="14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433388" y="1874838"/>
            <a:ext cx="7772400" cy="1500187"/>
          </a:xfrm>
          <a:prstGeom prst="rect">
            <a:avLst/>
          </a:prstGeom>
        </p:spPr>
        <p:txBody>
          <a:bodyPr anchor="b"/>
          <a:lstStyle>
            <a:lvl1pPr marL="0" indent="0">
              <a:lnSpc>
                <a:spcPct val="70000"/>
              </a:lnSpc>
              <a:buNone/>
              <a:defRPr sz="3000">
                <a:solidFill>
                  <a:srgbClr val="FF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45080741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95288" y="909638"/>
            <a:ext cx="8240712" cy="5427662"/>
          </a:xfrm>
          <a:prstGeom prst="rect">
            <a:avLst/>
          </a:prstGeo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3" name="Title 1"/>
          <p:cNvSpPr>
            <a:spLocks noGrp="1"/>
          </p:cNvSpPr>
          <p:nvPr>
            <p:ph type="title" idx="10"/>
          </p:nvPr>
        </p:nvSpPr>
        <p:spPr>
          <a:xfrm>
            <a:off x="442913" y="304800"/>
            <a:ext cx="8235950" cy="501650"/>
          </a:xfrm>
        </p:spPr>
        <p:txBody>
          <a:bodyPr/>
          <a:lstStyle/>
          <a:p>
            <a:r>
              <a:rPr lang="en-US" smtClean="0"/>
              <a:t>Click to edit Master title style</a:t>
            </a:r>
            <a:endParaRPr lang="en-US"/>
          </a:p>
        </p:txBody>
      </p:sp>
    </p:spTree>
    <p:extLst>
      <p:ext uri="{BB962C8B-B14F-4D97-AF65-F5344CB8AC3E}">
        <p14:creationId xmlns:p14="http://schemas.microsoft.com/office/powerpoint/2010/main" val="327547403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46088" y="984250"/>
            <a:ext cx="8229600" cy="51689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521130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813604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813604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813604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0813604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6"/>
          <p:cNvSpPr>
            <a:spLocks noChangeArrowheads="1"/>
          </p:cNvSpPr>
          <p:nvPr userDrawn="1"/>
        </p:nvSpPr>
        <p:spPr bwMode="auto">
          <a:xfrm>
            <a:off x="0" y="0"/>
            <a:ext cx="9144000" cy="6858000"/>
          </a:xfrm>
          <a:prstGeom prst="rect">
            <a:avLst/>
          </a:prstGeom>
          <a:gradFill flip="none" rotWithShape="1">
            <a:gsLst>
              <a:gs pos="0">
                <a:srgbClr val="D7D7D7">
                  <a:alpha val="34000"/>
                </a:srgbClr>
              </a:gs>
              <a:gs pos="50000">
                <a:schemeClr val="bg1">
                  <a:alpha val="34000"/>
                </a:schemeClr>
              </a:gs>
              <a:gs pos="100000">
                <a:srgbClr val="D7D7D7">
                  <a:alpha val="34000"/>
                </a:srgbClr>
              </a:gs>
            </a:gsLst>
            <a:lin ang="5400000" scaled="1"/>
            <a:tileRect/>
          </a:gradFill>
          <a:ln w="9525">
            <a:noFill/>
            <a:round/>
            <a:headEnd/>
            <a:tailEnd/>
          </a:ln>
        </p:spPr>
        <p:txBody>
          <a:bodyPr anchor="ctr"/>
          <a:lstStyle/>
          <a:p>
            <a:pPr>
              <a:defRPr/>
            </a:pPr>
            <a:endParaRPr lang="en-US">
              <a:solidFill>
                <a:srgbClr val="4D4D4D"/>
              </a:solidFill>
              <a:latin typeface="Arial" charset="0"/>
              <a:ea typeface="ＭＳ Ｐゴシック" pitchFamily="1" charset="-128"/>
              <a:cs typeface="ＭＳ Ｐゴシック" pitchFamily="33" charset="-128"/>
            </a:endParaRPr>
          </a:p>
        </p:txBody>
      </p:sp>
      <p:sp>
        <p:nvSpPr>
          <p:cNvPr id="1026" name="Rectangle 9"/>
          <p:cNvSpPr>
            <a:spLocks noGrp="1" noChangeArrowheads="1"/>
          </p:cNvSpPr>
          <p:nvPr>
            <p:ph type="title"/>
          </p:nvPr>
        </p:nvSpPr>
        <p:spPr bwMode="auto">
          <a:xfrm>
            <a:off x="442913" y="304800"/>
            <a:ext cx="82359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7" name="Rectangle 10"/>
          <p:cNvSpPr>
            <a:spLocks noGrp="1" noChangeArrowheads="1"/>
          </p:cNvSpPr>
          <p:nvPr>
            <p:ph type="body" idx="1"/>
          </p:nvPr>
        </p:nvSpPr>
        <p:spPr bwMode="auto">
          <a:xfrm>
            <a:off x="446088" y="863600"/>
            <a:ext cx="8229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ext Box 14"/>
          <p:cNvSpPr txBox="1">
            <a:spLocks noChangeArrowheads="1"/>
          </p:cNvSpPr>
          <p:nvPr userDrawn="1"/>
        </p:nvSpPr>
        <p:spPr bwMode="auto">
          <a:xfrm>
            <a:off x="833438" y="6605588"/>
            <a:ext cx="70056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eorgia" pitchFamily="18" charset="0"/>
                <a:ea typeface="ＭＳ Ｐゴシック" charset="-128"/>
              </a:defRPr>
            </a:lvl1pPr>
            <a:lvl2pPr marL="742950" indent="-285750" eaLnBrk="0" hangingPunct="0">
              <a:defRPr sz="2400">
                <a:solidFill>
                  <a:schemeClr val="tx1"/>
                </a:solidFill>
                <a:latin typeface="Georgia" pitchFamily="18" charset="0"/>
                <a:ea typeface="ＭＳ Ｐゴシック" charset="-128"/>
              </a:defRPr>
            </a:lvl2pPr>
            <a:lvl3pPr marL="1143000" indent="-228600" eaLnBrk="0" hangingPunct="0">
              <a:defRPr sz="2400">
                <a:solidFill>
                  <a:schemeClr val="tx1"/>
                </a:solidFill>
                <a:latin typeface="Georgia" pitchFamily="18" charset="0"/>
                <a:ea typeface="ＭＳ Ｐゴシック" charset="-128"/>
              </a:defRPr>
            </a:lvl3pPr>
            <a:lvl4pPr marL="1600200" indent="-228600" eaLnBrk="0" hangingPunct="0">
              <a:defRPr sz="2400">
                <a:solidFill>
                  <a:schemeClr val="tx1"/>
                </a:solidFill>
                <a:latin typeface="Georgia" pitchFamily="18" charset="0"/>
                <a:ea typeface="ＭＳ Ｐゴシック" charset="-128"/>
              </a:defRPr>
            </a:lvl4pPr>
            <a:lvl5pPr marL="2057400" indent="-228600" eaLnBrk="0" hangingPunct="0">
              <a:defRPr sz="2400">
                <a:solidFill>
                  <a:schemeClr val="tx1"/>
                </a:solidFill>
                <a:latin typeface="Georgia"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Georgia"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Georgia"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Georgia"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Georgia" pitchFamily="18" charset="0"/>
                <a:ea typeface="ＭＳ Ｐゴシック" charset="-128"/>
              </a:defRPr>
            </a:lvl9pPr>
          </a:lstStyle>
          <a:p>
            <a:pPr>
              <a:lnSpc>
                <a:spcPct val="101000"/>
              </a:lnSpc>
              <a:spcBef>
                <a:spcPct val="50000"/>
              </a:spcBef>
              <a:defRPr/>
            </a:pPr>
            <a:r>
              <a:rPr lang="en-US" sz="700" b="1" dirty="0" smtClean="0">
                <a:solidFill>
                  <a:srgbClr val="4D4D4D"/>
                </a:solidFill>
              </a:rPr>
              <a:t>© COPYRIGHT 2011 SAPIENT CORPORATION   |   CONFIDENTIAL</a:t>
            </a:r>
          </a:p>
        </p:txBody>
      </p:sp>
      <p:sp>
        <p:nvSpPr>
          <p:cNvPr id="7" name="Text Box 14"/>
          <p:cNvSpPr txBox="1">
            <a:spLocks noChangeArrowheads="1"/>
          </p:cNvSpPr>
          <p:nvPr userDrawn="1"/>
        </p:nvSpPr>
        <p:spPr bwMode="auto">
          <a:xfrm>
            <a:off x="8529638" y="6553200"/>
            <a:ext cx="409575" cy="139700"/>
          </a:xfrm>
          <a:prstGeom prst="rect">
            <a:avLst/>
          </a:prstGeom>
          <a:noFill/>
          <a:ln w="9525">
            <a:noFill/>
            <a:miter lim="800000"/>
            <a:headEnd/>
            <a:tailEnd/>
          </a:ln>
          <a:effectLst/>
        </p:spPr>
        <p:txBody>
          <a:bodyPr lIns="0" tIns="0" rIns="0" bIns="0">
            <a:spAutoFit/>
          </a:bodyPr>
          <a:lstStyle>
            <a:lvl1pPr defTabSz="912813" eaLnBrk="0" hangingPunct="0">
              <a:tabLst>
                <a:tab pos="11025188" algn="r"/>
              </a:tabLst>
              <a:defRPr sz="2400">
                <a:solidFill>
                  <a:schemeClr val="tx1"/>
                </a:solidFill>
                <a:latin typeface="Georgia" pitchFamily="18" charset="0"/>
                <a:ea typeface="ＭＳ Ｐゴシック" charset="-128"/>
              </a:defRPr>
            </a:lvl1pPr>
            <a:lvl2pPr marL="742950" indent="-285750" defTabSz="912813" eaLnBrk="0" hangingPunct="0">
              <a:tabLst>
                <a:tab pos="11025188" algn="r"/>
              </a:tabLst>
              <a:defRPr sz="2400">
                <a:solidFill>
                  <a:schemeClr val="tx1"/>
                </a:solidFill>
                <a:latin typeface="Georgia" pitchFamily="18" charset="0"/>
                <a:ea typeface="ＭＳ Ｐゴシック" charset="-128"/>
              </a:defRPr>
            </a:lvl2pPr>
            <a:lvl3pPr marL="1143000" indent="-228600" defTabSz="912813" eaLnBrk="0" hangingPunct="0">
              <a:tabLst>
                <a:tab pos="11025188" algn="r"/>
              </a:tabLst>
              <a:defRPr sz="2400">
                <a:solidFill>
                  <a:schemeClr val="tx1"/>
                </a:solidFill>
                <a:latin typeface="Georgia" pitchFamily="18" charset="0"/>
                <a:ea typeface="ＭＳ Ｐゴシック" charset="-128"/>
              </a:defRPr>
            </a:lvl3pPr>
            <a:lvl4pPr marL="1600200" indent="-228600" defTabSz="912813" eaLnBrk="0" hangingPunct="0">
              <a:tabLst>
                <a:tab pos="11025188" algn="r"/>
              </a:tabLst>
              <a:defRPr sz="2400">
                <a:solidFill>
                  <a:schemeClr val="tx1"/>
                </a:solidFill>
                <a:latin typeface="Georgia" pitchFamily="18" charset="0"/>
                <a:ea typeface="ＭＳ Ｐゴシック" charset="-128"/>
              </a:defRPr>
            </a:lvl4pPr>
            <a:lvl5pPr marL="2057400" indent="-228600" defTabSz="912813" eaLnBrk="0" hangingPunct="0">
              <a:tabLst>
                <a:tab pos="11025188" algn="r"/>
              </a:tabLst>
              <a:defRPr sz="2400">
                <a:solidFill>
                  <a:schemeClr val="tx1"/>
                </a:solidFill>
                <a:latin typeface="Georgia" pitchFamily="18" charset="0"/>
                <a:ea typeface="ＭＳ Ｐゴシック" charset="-128"/>
              </a:defRPr>
            </a:lvl5pPr>
            <a:lvl6pPr marL="25146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6pPr>
            <a:lvl7pPr marL="29718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7pPr>
            <a:lvl8pPr marL="34290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8pPr>
            <a:lvl9pPr marL="38862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9pPr>
          </a:lstStyle>
          <a:p>
            <a:pPr algn="r">
              <a:lnSpc>
                <a:spcPct val="101000"/>
              </a:lnSpc>
              <a:spcBef>
                <a:spcPct val="50000"/>
              </a:spcBef>
              <a:defRPr/>
            </a:pPr>
            <a:r>
              <a:rPr lang="en-US" sz="800" b="1" smtClean="0">
                <a:solidFill>
                  <a:srgbClr val="808080"/>
                </a:solidFill>
                <a:latin typeface="Arial" pitchFamily="34" charset="0"/>
              </a:rPr>
              <a:t> </a:t>
            </a:r>
            <a:fld id="{FD95F291-1127-4140-AE42-BAC8B84B908C}" type="slidenum">
              <a:rPr lang="en-US" sz="900" b="1" smtClean="0">
                <a:solidFill>
                  <a:srgbClr val="4D4D4D"/>
                </a:solidFill>
                <a:latin typeface="Arial" pitchFamily="34" charset="0"/>
              </a:rPr>
              <a:pPr algn="r">
                <a:lnSpc>
                  <a:spcPct val="101000"/>
                </a:lnSpc>
                <a:spcBef>
                  <a:spcPct val="50000"/>
                </a:spcBef>
                <a:defRPr/>
              </a:pPr>
              <a:t>‹#›</a:t>
            </a:fld>
            <a:endParaRPr lang="en-US" sz="1200" b="1" smtClean="0">
              <a:solidFill>
                <a:srgbClr val="4D4D4D"/>
              </a:solidFill>
              <a:latin typeface="Arial" pitchFamily="34" charset="0"/>
            </a:endParaRPr>
          </a:p>
        </p:txBody>
      </p:sp>
      <p:sp>
        <p:nvSpPr>
          <p:cNvPr id="9" name="Rectangle 6"/>
          <p:cNvSpPr>
            <a:spLocks noChangeArrowheads="1"/>
          </p:cNvSpPr>
          <p:nvPr/>
        </p:nvSpPr>
        <p:spPr bwMode="auto">
          <a:xfrm>
            <a:off x="433388" y="6502400"/>
            <a:ext cx="354711" cy="355600"/>
          </a:xfrm>
          <a:prstGeom prst="rect">
            <a:avLst/>
          </a:prstGeom>
          <a:solidFill>
            <a:srgbClr val="FF3416"/>
          </a:solidFill>
          <a:ln w="9525">
            <a:noFill/>
            <a:miter lim="800000"/>
            <a:headEnd/>
            <a:tailEnd/>
          </a:ln>
        </p:spPr>
        <p:txBody>
          <a:bodyPr wrap="none" anchor="ctr">
            <a:prstTxWarp prst="textNoShape">
              <a:avLst/>
            </a:prstTxWarp>
          </a:bodyPr>
          <a:lstStyle/>
          <a:p>
            <a:endParaRPr lang="en-US"/>
          </a:p>
        </p:txBody>
      </p:sp>
      <p:pic>
        <p:nvPicPr>
          <p:cNvPr id="10" name="Picture 24" descr="sapientlogo.gif"/>
          <p:cNvPicPr>
            <a:picLocks noChangeAspect="1"/>
          </p:cNvPicPr>
          <p:nvPr/>
        </p:nvPicPr>
        <p:blipFill>
          <a:blip r:embed="rId6" cstate="print"/>
          <a:srcRect r="80165"/>
          <a:stretch>
            <a:fillRect/>
          </a:stretch>
        </p:blipFill>
        <p:spPr bwMode="auto">
          <a:xfrm>
            <a:off x="553403" y="6559296"/>
            <a:ext cx="135128" cy="24003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61" r:id="rId1"/>
    <p:sldLayoutId id="2147484265" r:id="rId2"/>
    <p:sldLayoutId id="2147484267" r:id="rId3"/>
    <p:sldLayoutId id="2147484280" r:id="rId4"/>
  </p:sldLayoutIdLst>
  <p:transition spd="med"/>
  <p:timing>
    <p:tnLst>
      <p:par>
        <p:cTn id="1" dur="indefinite" restart="never" nodeType="tmRoot"/>
      </p:par>
    </p:tnLst>
  </p:timing>
  <p:txStyles>
    <p:titleStyle>
      <a:lvl1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1pPr>
      <a:lvl2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2pPr>
      <a:lvl3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3pPr>
      <a:lvl4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4pPr>
      <a:lvl5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lnSpc>
          <a:spcPct val="120000"/>
        </a:lnSpc>
        <a:spcBef>
          <a:spcPct val="20000"/>
        </a:spcBef>
        <a:spcAft>
          <a:spcPct val="0"/>
        </a:spcAft>
        <a:buClr>
          <a:schemeClr val="accent1"/>
        </a:buClr>
        <a:buFont typeface="Wingdings" pitchFamily="2" charset="2"/>
        <a:buBlip>
          <a:blip r:embed="rId7"/>
        </a:buBlip>
        <a:defRPr>
          <a:solidFill>
            <a:srgbClr val="4D4D4D"/>
          </a:solidFill>
          <a:latin typeface="Georgia" pitchFamily="-112" charset="0"/>
          <a:ea typeface="ＭＳ Ｐゴシック" pitchFamily="18" charset="-128"/>
          <a:cs typeface="ＭＳ Ｐゴシック" pitchFamily="18" charset="-128"/>
        </a:defRPr>
      </a:lvl1pPr>
      <a:lvl2pPr marL="742950" indent="-247650" algn="l" rtl="0" eaLnBrk="0" fontAlgn="base" hangingPunct="0">
        <a:lnSpc>
          <a:spcPct val="120000"/>
        </a:lnSpc>
        <a:spcBef>
          <a:spcPct val="20000"/>
        </a:spcBef>
        <a:spcAft>
          <a:spcPct val="0"/>
        </a:spcAft>
        <a:buClr>
          <a:schemeClr val="tx1"/>
        </a:buClr>
        <a:buFont typeface="Wingdings" pitchFamily="2" charset="2"/>
        <a:buBlip>
          <a:blip r:embed="rId7"/>
        </a:buBlip>
        <a:defRPr sz="1600">
          <a:solidFill>
            <a:srgbClr val="4D4D4D"/>
          </a:solidFill>
          <a:latin typeface="Georgia" pitchFamily="-112" charset="0"/>
          <a:ea typeface="ＭＳ Ｐゴシック" pitchFamily="-112" charset="-128"/>
        </a:defRPr>
      </a:lvl2pPr>
      <a:lvl3pPr marL="1085850" indent="-228600" algn="l" rtl="0" eaLnBrk="0" fontAlgn="base" hangingPunct="0">
        <a:lnSpc>
          <a:spcPct val="120000"/>
        </a:lnSpc>
        <a:spcBef>
          <a:spcPct val="20000"/>
        </a:spcBef>
        <a:spcAft>
          <a:spcPct val="0"/>
        </a:spcAft>
        <a:buClr>
          <a:schemeClr val="tx2"/>
        </a:buClr>
        <a:buFont typeface="Wingdings" pitchFamily="2" charset="2"/>
        <a:buBlip>
          <a:blip r:embed="rId7"/>
        </a:buBlip>
        <a:defRPr sz="1400">
          <a:solidFill>
            <a:srgbClr val="4D4D4D"/>
          </a:solidFill>
          <a:latin typeface="Georgia" pitchFamily="-112" charset="0"/>
          <a:ea typeface="ＭＳ Ｐゴシック" pitchFamily="-112" charset="-128"/>
        </a:defRPr>
      </a:lvl3pPr>
      <a:lvl4pPr marL="1422400" indent="-168275" algn="l" rtl="0" eaLnBrk="0" fontAlgn="base" hangingPunct="0">
        <a:lnSpc>
          <a:spcPct val="120000"/>
        </a:lnSpc>
        <a:spcBef>
          <a:spcPct val="20000"/>
        </a:spcBef>
        <a:spcAft>
          <a:spcPct val="0"/>
        </a:spcAft>
        <a:buClr>
          <a:schemeClr val="tx2"/>
        </a:buClr>
        <a:buFont typeface="Wingdings" pitchFamily="2" charset="2"/>
        <a:buBlip>
          <a:blip r:embed="rId7"/>
        </a:buBlip>
        <a:defRPr sz="1200">
          <a:solidFill>
            <a:srgbClr val="4D4D4D"/>
          </a:solidFill>
          <a:latin typeface="Georgia" pitchFamily="-112" charset="0"/>
          <a:ea typeface="ＭＳ Ｐゴシック" pitchFamily="-112" charset="-128"/>
        </a:defRPr>
      </a:lvl4pPr>
      <a:lvl5pPr marL="1778000" indent="-171450" algn="l" rtl="0" eaLnBrk="0" fontAlgn="base" hangingPunct="0">
        <a:lnSpc>
          <a:spcPct val="120000"/>
        </a:lnSpc>
        <a:spcBef>
          <a:spcPct val="20000"/>
        </a:spcBef>
        <a:spcAft>
          <a:spcPct val="0"/>
        </a:spcAft>
        <a:buClr>
          <a:schemeClr val="tx2"/>
        </a:buClr>
        <a:buFont typeface="Wingdings" pitchFamily="2" charset="2"/>
        <a:buBlip>
          <a:blip r:embed="rId7"/>
        </a:buBlip>
        <a:defRPr sz="1000">
          <a:solidFill>
            <a:srgbClr val="4D4D4D"/>
          </a:solidFill>
          <a:latin typeface="Georgia" pitchFamily="-112" charset="0"/>
          <a:ea typeface="ＭＳ Ｐゴシック" pitchFamily="-112" charset="-128"/>
        </a:defRPr>
      </a:lvl5pPr>
      <a:lvl6pPr marL="2235200" indent="-171450" algn="l" rtl="0" fontAlgn="base">
        <a:spcBef>
          <a:spcPct val="20000"/>
        </a:spcBef>
        <a:spcAft>
          <a:spcPct val="0"/>
        </a:spcAft>
        <a:buClr>
          <a:schemeClr val="tx2"/>
        </a:buClr>
        <a:buFont typeface="Wingdings" pitchFamily="-96" charset="2"/>
        <a:buBlip>
          <a:blip r:embed="rId8"/>
        </a:buBlip>
        <a:defRPr sz="1000">
          <a:solidFill>
            <a:srgbClr val="4D4D4D"/>
          </a:solidFill>
          <a:latin typeface="+mn-lt"/>
        </a:defRPr>
      </a:lvl6pPr>
      <a:lvl7pPr marL="2692400" indent="-171450" algn="l" rtl="0" fontAlgn="base">
        <a:spcBef>
          <a:spcPct val="20000"/>
        </a:spcBef>
        <a:spcAft>
          <a:spcPct val="0"/>
        </a:spcAft>
        <a:buClr>
          <a:schemeClr val="tx2"/>
        </a:buClr>
        <a:buFont typeface="Wingdings" pitchFamily="-96" charset="2"/>
        <a:buBlip>
          <a:blip r:embed="rId8"/>
        </a:buBlip>
        <a:defRPr sz="1000">
          <a:solidFill>
            <a:srgbClr val="4D4D4D"/>
          </a:solidFill>
          <a:latin typeface="+mn-lt"/>
        </a:defRPr>
      </a:lvl7pPr>
      <a:lvl8pPr marL="3149600" indent="-171450" algn="l" rtl="0" fontAlgn="base">
        <a:spcBef>
          <a:spcPct val="20000"/>
        </a:spcBef>
        <a:spcAft>
          <a:spcPct val="0"/>
        </a:spcAft>
        <a:buClr>
          <a:schemeClr val="tx2"/>
        </a:buClr>
        <a:buFont typeface="Wingdings" pitchFamily="-96" charset="2"/>
        <a:buBlip>
          <a:blip r:embed="rId8"/>
        </a:buBlip>
        <a:defRPr sz="1000">
          <a:solidFill>
            <a:srgbClr val="4D4D4D"/>
          </a:solidFill>
          <a:latin typeface="+mn-lt"/>
        </a:defRPr>
      </a:lvl8pPr>
      <a:lvl9pPr marL="3606800" indent="-171450" algn="l" rtl="0" fontAlgn="base">
        <a:spcBef>
          <a:spcPct val="20000"/>
        </a:spcBef>
        <a:spcAft>
          <a:spcPct val="0"/>
        </a:spcAft>
        <a:buClr>
          <a:schemeClr val="tx2"/>
        </a:buClr>
        <a:buFont typeface="Wingdings" pitchFamily="-96" charset="2"/>
        <a:buBlip>
          <a:blip r:embed="rId8"/>
        </a:buBlip>
        <a:defRPr sz="10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cheetah.jpg"/>
          <p:cNvPicPr>
            <a:picLocks noChangeAspect="1"/>
          </p:cNvPicPr>
          <p:nvPr userDrawn="1"/>
        </p:nvPicPr>
        <p:blipFill>
          <a:blip r:embed="rId3" cstate="print">
            <a:alphaModFix amt="16000"/>
          </a:blip>
          <a:stretch>
            <a:fillRect/>
          </a:stretch>
        </p:blipFill>
        <p:spPr>
          <a:xfrm>
            <a:off x="16871" y="0"/>
            <a:ext cx="9110258" cy="6858000"/>
          </a:xfrm>
          <a:prstGeom prst="rect">
            <a:avLst/>
          </a:prstGeom>
        </p:spPr>
      </p:pic>
      <p:sp>
        <p:nvSpPr>
          <p:cNvPr id="1026" name="Rectangle 9"/>
          <p:cNvSpPr>
            <a:spLocks noGrp="1" noChangeArrowheads="1"/>
          </p:cNvSpPr>
          <p:nvPr>
            <p:ph type="title"/>
          </p:nvPr>
        </p:nvSpPr>
        <p:spPr bwMode="auto">
          <a:xfrm>
            <a:off x="442913" y="304800"/>
            <a:ext cx="82359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7" name="Rectangle 10"/>
          <p:cNvSpPr>
            <a:spLocks noGrp="1" noChangeArrowheads="1"/>
          </p:cNvSpPr>
          <p:nvPr>
            <p:ph type="body" idx="1"/>
          </p:nvPr>
        </p:nvSpPr>
        <p:spPr bwMode="auto">
          <a:xfrm>
            <a:off x="446088" y="863600"/>
            <a:ext cx="8229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ext Box 14"/>
          <p:cNvSpPr txBox="1">
            <a:spLocks noChangeArrowheads="1"/>
          </p:cNvSpPr>
          <p:nvPr userDrawn="1"/>
        </p:nvSpPr>
        <p:spPr bwMode="auto">
          <a:xfrm>
            <a:off x="833438" y="6605588"/>
            <a:ext cx="70056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eorgia" pitchFamily="18" charset="0"/>
                <a:ea typeface="ＭＳ Ｐゴシック" charset="-128"/>
              </a:defRPr>
            </a:lvl1pPr>
            <a:lvl2pPr marL="742950" indent="-285750" eaLnBrk="0" hangingPunct="0">
              <a:defRPr sz="2400">
                <a:solidFill>
                  <a:schemeClr val="tx1"/>
                </a:solidFill>
                <a:latin typeface="Georgia" pitchFamily="18" charset="0"/>
                <a:ea typeface="ＭＳ Ｐゴシック" charset="-128"/>
              </a:defRPr>
            </a:lvl2pPr>
            <a:lvl3pPr marL="1143000" indent="-228600" eaLnBrk="0" hangingPunct="0">
              <a:defRPr sz="2400">
                <a:solidFill>
                  <a:schemeClr val="tx1"/>
                </a:solidFill>
                <a:latin typeface="Georgia" pitchFamily="18" charset="0"/>
                <a:ea typeface="ＭＳ Ｐゴシック" charset="-128"/>
              </a:defRPr>
            </a:lvl3pPr>
            <a:lvl4pPr marL="1600200" indent="-228600" eaLnBrk="0" hangingPunct="0">
              <a:defRPr sz="2400">
                <a:solidFill>
                  <a:schemeClr val="tx1"/>
                </a:solidFill>
                <a:latin typeface="Georgia" pitchFamily="18" charset="0"/>
                <a:ea typeface="ＭＳ Ｐゴシック" charset="-128"/>
              </a:defRPr>
            </a:lvl4pPr>
            <a:lvl5pPr marL="2057400" indent="-228600" eaLnBrk="0" hangingPunct="0">
              <a:defRPr sz="2400">
                <a:solidFill>
                  <a:schemeClr val="tx1"/>
                </a:solidFill>
                <a:latin typeface="Georgia"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Georgia"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Georgia"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Georgia"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Georgia" pitchFamily="18" charset="0"/>
                <a:ea typeface="ＭＳ Ｐゴシック" charset="-128"/>
              </a:defRPr>
            </a:lvl9pPr>
          </a:lstStyle>
          <a:p>
            <a:pPr>
              <a:lnSpc>
                <a:spcPct val="101000"/>
              </a:lnSpc>
              <a:spcBef>
                <a:spcPct val="50000"/>
              </a:spcBef>
              <a:defRPr/>
            </a:pPr>
            <a:r>
              <a:rPr lang="en-US" sz="700" b="1" dirty="0" smtClean="0">
                <a:solidFill>
                  <a:srgbClr val="4D4D4D"/>
                </a:solidFill>
              </a:rPr>
              <a:t>© COPYRIGHT 2011 SAPIENT CORPORATION   |   CONFIDENTIAL</a:t>
            </a:r>
          </a:p>
        </p:txBody>
      </p:sp>
      <p:sp>
        <p:nvSpPr>
          <p:cNvPr id="7" name="Text Box 14"/>
          <p:cNvSpPr txBox="1">
            <a:spLocks noChangeArrowheads="1"/>
          </p:cNvSpPr>
          <p:nvPr userDrawn="1"/>
        </p:nvSpPr>
        <p:spPr bwMode="auto">
          <a:xfrm>
            <a:off x="8529638" y="6553200"/>
            <a:ext cx="409575" cy="139700"/>
          </a:xfrm>
          <a:prstGeom prst="rect">
            <a:avLst/>
          </a:prstGeom>
          <a:noFill/>
          <a:ln w="9525">
            <a:noFill/>
            <a:miter lim="800000"/>
            <a:headEnd/>
            <a:tailEnd/>
          </a:ln>
          <a:effectLst/>
        </p:spPr>
        <p:txBody>
          <a:bodyPr lIns="0" tIns="0" rIns="0" bIns="0">
            <a:spAutoFit/>
          </a:bodyPr>
          <a:lstStyle>
            <a:lvl1pPr defTabSz="912813" eaLnBrk="0" hangingPunct="0">
              <a:tabLst>
                <a:tab pos="11025188" algn="r"/>
              </a:tabLst>
              <a:defRPr sz="2400">
                <a:solidFill>
                  <a:schemeClr val="tx1"/>
                </a:solidFill>
                <a:latin typeface="Georgia" pitchFamily="18" charset="0"/>
                <a:ea typeface="ＭＳ Ｐゴシック" charset="-128"/>
              </a:defRPr>
            </a:lvl1pPr>
            <a:lvl2pPr marL="742950" indent="-285750" defTabSz="912813" eaLnBrk="0" hangingPunct="0">
              <a:tabLst>
                <a:tab pos="11025188" algn="r"/>
              </a:tabLst>
              <a:defRPr sz="2400">
                <a:solidFill>
                  <a:schemeClr val="tx1"/>
                </a:solidFill>
                <a:latin typeface="Georgia" pitchFamily="18" charset="0"/>
                <a:ea typeface="ＭＳ Ｐゴシック" charset="-128"/>
              </a:defRPr>
            </a:lvl2pPr>
            <a:lvl3pPr marL="1143000" indent="-228600" defTabSz="912813" eaLnBrk="0" hangingPunct="0">
              <a:tabLst>
                <a:tab pos="11025188" algn="r"/>
              </a:tabLst>
              <a:defRPr sz="2400">
                <a:solidFill>
                  <a:schemeClr val="tx1"/>
                </a:solidFill>
                <a:latin typeface="Georgia" pitchFamily="18" charset="0"/>
                <a:ea typeface="ＭＳ Ｐゴシック" charset="-128"/>
              </a:defRPr>
            </a:lvl3pPr>
            <a:lvl4pPr marL="1600200" indent="-228600" defTabSz="912813" eaLnBrk="0" hangingPunct="0">
              <a:tabLst>
                <a:tab pos="11025188" algn="r"/>
              </a:tabLst>
              <a:defRPr sz="2400">
                <a:solidFill>
                  <a:schemeClr val="tx1"/>
                </a:solidFill>
                <a:latin typeface="Georgia" pitchFamily="18" charset="0"/>
                <a:ea typeface="ＭＳ Ｐゴシック" charset="-128"/>
              </a:defRPr>
            </a:lvl4pPr>
            <a:lvl5pPr marL="2057400" indent="-228600" defTabSz="912813" eaLnBrk="0" hangingPunct="0">
              <a:tabLst>
                <a:tab pos="11025188" algn="r"/>
              </a:tabLst>
              <a:defRPr sz="2400">
                <a:solidFill>
                  <a:schemeClr val="tx1"/>
                </a:solidFill>
                <a:latin typeface="Georgia" pitchFamily="18" charset="0"/>
                <a:ea typeface="ＭＳ Ｐゴシック" charset="-128"/>
              </a:defRPr>
            </a:lvl5pPr>
            <a:lvl6pPr marL="25146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6pPr>
            <a:lvl7pPr marL="29718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7pPr>
            <a:lvl8pPr marL="34290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8pPr>
            <a:lvl9pPr marL="38862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9pPr>
          </a:lstStyle>
          <a:p>
            <a:pPr algn="r">
              <a:lnSpc>
                <a:spcPct val="101000"/>
              </a:lnSpc>
              <a:spcBef>
                <a:spcPct val="50000"/>
              </a:spcBef>
              <a:defRPr/>
            </a:pPr>
            <a:r>
              <a:rPr lang="en-US" sz="800" b="1" smtClean="0">
                <a:solidFill>
                  <a:srgbClr val="808080"/>
                </a:solidFill>
                <a:latin typeface="Arial" pitchFamily="34" charset="0"/>
              </a:rPr>
              <a:t> </a:t>
            </a:r>
            <a:fld id="{FD95F291-1127-4140-AE42-BAC8B84B908C}" type="slidenum">
              <a:rPr lang="en-US" sz="900" b="1" smtClean="0">
                <a:solidFill>
                  <a:srgbClr val="4D4D4D"/>
                </a:solidFill>
                <a:latin typeface="Arial" pitchFamily="34" charset="0"/>
              </a:rPr>
              <a:pPr algn="r">
                <a:lnSpc>
                  <a:spcPct val="101000"/>
                </a:lnSpc>
                <a:spcBef>
                  <a:spcPct val="50000"/>
                </a:spcBef>
                <a:defRPr/>
              </a:pPr>
              <a:t>‹#›</a:t>
            </a:fld>
            <a:endParaRPr lang="en-US" sz="1200" b="1" smtClean="0">
              <a:solidFill>
                <a:srgbClr val="4D4D4D"/>
              </a:solidFill>
              <a:latin typeface="Arial" pitchFamily="34" charset="0"/>
            </a:endParaRPr>
          </a:p>
        </p:txBody>
      </p:sp>
      <p:sp>
        <p:nvSpPr>
          <p:cNvPr id="9" name="Rectangle 6"/>
          <p:cNvSpPr>
            <a:spLocks noChangeArrowheads="1"/>
          </p:cNvSpPr>
          <p:nvPr/>
        </p:nvSpPr>
        <p:spPr bwMode="auto">
          <a:xfrm>
            <a:off x="433388" y="6502400"/>
            <a:ext cx="354711" cy="355600"/>
          </a:xfrm>
          <a:prstGeom prst="rect">
            <a:avLst/>
          </a:prstGeom>
          <a:solidFill>
            <a:srgbClr val="FF3416"/>
          </a:solidFill>
          <a:ln w="9525">
            <a:noFill/>
            <a:miter lim="800000"/>
            <a:headEnd/>
            <a:tailEnd/>
          </a:ln>
        </p:spPr>
        <p:txBody>
          <a:bodyPr wrap="none" anchor="ctr">
            <a:prstTxWarp prst="textNoShape">
              <a:avLst/>
            </a:prstTxWarp>
          </a:bodyPr>
          <a:lstStyle/>
          <a:p>
            <a:endParaRPr lang="en-US"/>
          </a:p>
        </p:txBody>
      </p:sp>
      <p:pic>
        <p:nvPicPr>
          <p:cNvPr id="10" name="Picture 24" descr="sapientlogo.gif"/>
          <p:cNvPicPr>
            <a:picLocks noChangeAspect="1"/>
          </p:cNvPicPr>
          <p:nvPr/>
        </p:nvPicPr>
        <p:blipFill>
          <a:blip r:embed="rId4" cstate="print"/>
          <a:srcRect r="80165"/>
          <a:stretch>
            <a:fillRect/>
          </a:stretch>
        </p:blipFill>
        <p:spPr bwMode="auto">
          <a:xfrm>
            <a:off x="553403" y="6559296"/>
            <a:ext cx="135128" cy="24003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83" r:id="rId1"/>
  </p:sldLayoutIdLst>
  <p:transition spd="med"/>
  <p:timing>
    <p:tnLst>
      <p:par>
        <p:cTn id="1" dur="indefinite" restart="never" nodeType="tmRoot"/>
      </p:par>
    </p:tnLst>
  </p:timing>
  <p:txStyles>
    <p:titleStyle>
      <a:lvl1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1pPr>
      <a:lvl2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2pPr>
      <a:lvl3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3pPr>
      <a:lvl4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4pPr>
      <a:lvl5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lnSpc>
          <a:spcPct val="120000"/>
        </a:lnSpc>
        <a:spcBef>
          <a:spcPct val="20000"/>
        </a:spcBef>
        <a:spcAft>
          <a:spcPct val="0"/>
        </a:spcAft>
        <a:buClr>
          <a:schemeClr val="accent1"/>
        </a:buClr>
        <a:buFont typeface="Wingdings" pitchFamily="2" charset="2"/>
        <a:buBlip>
          <a:blip r:embed="rId5"/>
        </a:buBlip>
        <a:defRPr>
          <a:solidFill>
            <a:srgbClr val="4D4D4D"/>
          </a:solidFill>
          <a:latin typeface="Georgia" pitchFamily="-112" charset="0"/>
          <a:ea typeface="ＭＳ Ｐゴシック" pitchFamily="18" charset="-128"/>
          <a:cs typeface="ＭＳ Ｐゴシック" pitchFamily="18" charset="-128"/>
        </a:defRPr>
      </a:lvl1pPr>
      <a:lvl2pPr marL="742950" indent="-247650" algn="l" rtl="0" eaLnBrk="0" fontAlgn="base" hangingPunct="0">
        <a:lnSpc>
          <a:spcPct val="120000"/>
        </a:lnSpc>
        <a:spcBef>
          <a:spcPct val="20000"/>
        </a:spcBef>
        <a:spcAft>
          <a:spcPct val="0"/>
        </a:spcAft>
        <a:buClr>
          <a:schemeClr val="tx1"/>
        </a:buClr>
        <a:buFont typeface="Wingdings" pitchFamily="2" charset="2"/>
        <a:buBlip>
          <a:blip r:embed="rId5"/>
        </a:buBlip>
        <a:defRPr sz="1600">
          <a:solidFill>
            <a:srgbClr val="4D4D4D"/>
          </a:solidFill>
          <a:latin typeface="Georgia" pitchFamily="-112" charset="0"/>
          <a:ea typeface="ＭＳ Ｐゴシック" pitchFamily="-112" charset="-128"/>
        </a:defRPr>
      </a:lvl2pPr>
      <a:lvl3pPr marL="1085850" indent="-228600" algn="l" rtl="0" eaLnBrk="0" fontAlgn="base" hangingPunct="0">
        <a:lnSpc>
          <a:spcPct val="120000"/>
        </a:lnSpc>
        <a:spcBef>
          <a:spcPct val="20000"/>
        </a:spcBef>
        <a:spcAft>
          <a:spcPct val="0"/>
        </a:spcAft>
        <a:buClr>
          <a:schemeClr val="tx2"/>
        </a:buClr>
        <a:buFont typeface="Wingdings" pitchFamily="2" charset="2"/>
        <a:buBlip>
          <a:blip r:embed="rId5"/>
        </a:buBlip>
        <a:defRPr sz="1400">
          <a:solidFill>
            <a:srgbClr val="4D4D4D"/>
          </a:solidFill>
          <a:latin typeface="Georgia" pitchFamily="-112" charset="0"/>
          <a:ea typeface="ＭＳ Ｐゴシック" pitchFamily="-112" charset="-128"/>
        </a:defRPr>
      </a:lvl3pPr>
      <a:lvl4pPr marL="1422400" indent="-168275" algn="l" rtl="0" eaLnBrk="0" fontAlgn="base" hangingPunct="0">
        <a:lnSpc>
          <a:spcPct val="120000"/>
        </a:lnSpc>
        <a:spcBef>
          <a:spcPct val="20000"/>
        </a:spcBef>
        <a:spcAft>
          <a:spcPct val="0"/>
        </a:spcAft>
        <a:buClr>
          <a:schemeClr val="tx2"/>
        </a:buClr>
        <a:buFont typeface="Wingdings" pitchFamily="2" charset="2"/>
        <a:buBlip>
          <a:blip r:embed="rId5"/>
        </a:buBlip>
        <a:defRPr sz="1200">
          <a:solidFill>
            <a:srgbClr val="4D4D4D"/>
          </a:solidFill>
          <a:latin typeface="Georgia" pitchFamily="-112" charset="0"/>
          <a:ea typeface="ＭＳ Ｐゴシック" pitchFamily="-112" charset="-128"/>
        </a:defRPr>
      </a:lvl4pPr>
      <a:lvl5pPr marL="1778000" indent="-171450" algn="l" rtl="0" eaLnBrk="0" fontAlgn="base" hangingPunct="0">
        <a:lnSpc>
          <a:spcPct val="120000"/>
        </a:lnSpc>
        <a:spcBef>
          <a:spcPct val="20000"/>
        </a:spcBef>
        <a:spcAft>
          <a:spcPct val="0"/>
        </a:spcAft>
        <a:buClr>
          <a:schemeClr val="tx2"/>
        </a:buClr>
        <a:buFont typeface="Wingdings" pitchFamily="2" charset="2"/>
        <a:buBlip>
          <a:blip r:embed="rId5"/>
        </a:buBlip>
        <a:defRPr sz="1000">
          <a:solidFill>
            <a:srgbClr val="4D4D4D"/>
          </a:solidFill>
          <a:latin typeface="Georgia" pitchFamily="-112" charset="0"/>
          <a:ea typeface="ＭＳ Ｐゴシック" pitchFamily="-112" charset="-128"/>
        </a:defRPr>
      </a:lvl5pPr>
      <a:lvl6pPr marL="22352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6pPr>
      <a:lvl7pPr marL="26924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7pPr>
      <a:lvl8pPr marL="31496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8pPr>
      <a:lvl9pPr marL="36068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ant.jpg"/>
          <p:cNvPicPr>
            <a:picLocks noChangeAspect="1"/>
          </p:cNvPicPr>
          <p:nvPr userDrawn="1"/>
        </p:nvPicPr>
        <p:blipFill>
          <a:blip r:embed="rId3" cstate="print">
            <a:alphaModFix amt="22000"/>
          </a:blip>
          <a:stretch>
            <a:fillRect/>
          </a:stretch>
        </p:blipFill>
        <p:spPr>
          <a:xfrm>
            <a:off x="8404" y="0"/>
            <a:ext cx="9127191" cy="6858000"/>
          </a:xfrm>
          <a:prstGeom prst="rect">
            <a:avLst/>
          </a:prstGeom>
        </p:spPr>
      </p:pic>
      <p:sp>
        <p:nvSpPr>
          <p:cNvPr id="1026" name="Rectangle 9"/>
          <p:cNvSpPr>
            <a:spLocks noGrp="1" noChangeArrowheads="1"/>
          </p:cNvSpPr>
          <p:nvPr>
            <p:ph type="title"/>
          </p:nvPr>
        </p:nvSpPr>
        <p:spPr bwMode="auto">
          <a:xfrm>
            <a:off x="442913" y="304800"/>
            <a:ext cx="82359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7" name="Rectangle 10"/>
          <p:cNvSpPr>
            <a:spLocks noGrp="1" noChangeArrowheads="1"/>
          </p:cNvSpPr>
          <p:nvPr>
            <p:ph type="body" idx="1"/>
          </p:nvPr>
        </p:nvSpPr>
        <p:spPr bwMode="auto">
          <a:xfrm>
            <a:off x="446088" y="863600"/>
            <a:ext cx="8229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ext Box 14"/>
          <p:cNvSpPr txBox="1">
            <a:spLocks noChangeArrowheads="1"/>
          </p:cNvSpPr>
          <p:nvPr userDrawn="1"/>
        </p:nvSpPr>
        <p:spPr bwMode="auto">
          <a:xfrm>
            <a:off x="833438" y="6605588"/>
            <a:ext cx="70056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eorgia" pitchFamily="18" charset="0"/>
                <a:ea typeface="ＭＳ Ｐゴシック" charset="-128"/>
              </a:defRPr>
            </a:lvl1pPr>
            <a:lvl2pPr marL="742950" indent="-285750" eaLnBrk="0" hangingPunct="0">
              <a:defRPr sz="2400">
                <a:solidFill>
                  <a:schemeClr val="tx1"/>
                </a:solidFill>
                <a:latin typeface="Georgia" pitchFamily="18" charset="0"/>
                <a:ea typeface="ＭＳ Ｐゴシック" charset="-128"/>
              </a:defRPr>
            </a:lvl2pPr>
            <a:lvl3pPr marL="1143000" indent="-228600" eaLnBrk="0" hangingPunct="0">
              <a:defRPr sz="2400">
                <a:solidFill>
                  <a:schemeClr val="tx1"/>
                </a:solidFill>
                <a:latin typeface="Georgia" pitchFamily="18" charset="0"/>
                <a:ea typeface="ＭＳ Ｐゴシック" charset="-128"/>
              </a:defRPr>
            </a:lvl3pPr>
            <a:lvl4pPr marL="1600200" indent="-228600" eaLnBrk="0" hangingPunct="0">
              <a:defRPr sz="2400">
                <a:solidFill>
                  <a:schemeClr val="tx1"/>
                </a:solidFill>
                <a:latin typeface="Georgia" pitchFamily="18" charset="0"/>
                <a:ea typeface="ＭＳ Ｐゴシック" charset="-128"/>
              </a:defRPr>
            </a:lvl4pPr>
            <a:lvl5pPr marL="2057400" indent="-228600" eaLnBrk="0" hangingPunct="0">
              <a:defRPr sz="2400">
                <a:solidFill>
                  <a:schemeClr val="tx1"/>
                </a:solidFill>
                <a:latin typeface="Georgia"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Georgia"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Georgia"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Georgia"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Georgia" pitchFamily="18" charset="0"/>
                <a:ea typeface="ＭＳ Ｐゴシック" charset="-128"/>
              </a:defRPr>
            </a:lvl9pPr>
          </a:lstStyle>
          <a:p>
            <a:pPr>
              <a:lnSpc>
                <a:spcPct val="101000"/>
              </a:lnSpc>
              <a:spcBef>
                <a:spcPct val="50000"/>
              </a:spcBef>
              <a:defRPr/>
            </a:pPr>
            <a:r>
              <a:rPr lang="en-US" sz="700" b="1" dirty="0" smtClean="0">
                <a:solidFill>
                  <a:srgbClr val="4D4D4D"/>
                </a:solidFill>
              </a:rPr>
              <a:t>© COPYRIGHT 2011 SAPIENT CORPORATION   |   CONFIDENTIAL</a:t>
            </a:r>
          </a:p>
        </p:txBody>
      </p:sp>
      <p:sp>
        <p:nvSpPr>
          <p:cNvPr id="7" name="Text Box 14"/>
          <p:cNvSpPr txBox="1">
            <a:spLocks noChangeArrowheads="1"/>
          </p:cNvSpPr>
          <p:nvPr userDrawn="1"/>
        </p:nvSpPr>
        <p:spPr bwMode="auto">
          <a:xfrm>
            <a:off x="8529638" y="6553200"/>
            <a:ext cx="409575" cy="139700"/>
          </a:xfrm>
          <a:prstGeom prst="rect">
            <a:avLst/>
          </a:prstGeom>
          <a:noFill/>
          <a:ln w="9525">
            <a:noFill/>
            <a:miter lim="800000"/>
            <a:headEnd/>
            <a:tailEnd/>
          </a:ln>
          <a:effectLst/>
        </p:spPr>
        <p:txBody>
          <a:bodyPr lIns="0" tIns="0" rIns="0" bIns="0">
            <a:spAutoFit/>
          </a:bodyPr>
          <a:lstStyle>
            <a:lvl1pPr defTabSz="912813" eaLnBrk="0" hangingPunct="0">
              <a:tabLst>
                <a:tab pos="11025188" algn="r"/>
              </a:tabLst>
              <a:defRPr sz="2400">
                <a:solidFill>
                  <a:schemeClr val="tx1"/>
                </a:solidFill>
                <a:latin typeface="Georgia" pitchFamily="18" charset="0"/>
                <a:ea typeface="ＭＳ Ｐゴシック" charset="-128"/>
              </a:defRPr>
            </a:lvl1pPr>
            <a:lvl2pPr marL="742950" indent="-285750" defTabSz="912813" eaLnBrk="0" hangingPunct="0">
              <a:tabLst>
                <a:tab pos="11025188" algn="r"/>
              </a:tabLst>
              <a:defRPr sz="2400">
                <a:solidFill>
                  <a:schemeClr val="tx1"/>
                </a:solidFill>
                <a:latin typeface="Georgia" pitchFamily="18" charset="0"/>
                <a:ea typeface="ＭＳ Ｐゴシック" charset="-128"/>
              </a:defRPr>
            </a:lvl2pPr>
            <a:lvl3pPr marL="1143000" indent="-228600" defTabSz="912813" eaLnBrk="0" hangingPunct="0">
              <a:tabLst>
                <a:tab pos="11025188" algn="r"/>
              </a:tabLst>
              <a:defRPr sz="2400">
                <a:solidFill>
                  <a:schemeClr val="tx1"/>
                </a:solidFill>
                <a:latin typeface="Georgia" pitchFamily="18" charset="0"/>
                <a:ea typeface="ＭＳ Ｐゴシック" charset="-128"/>
              </a:defRPr>
            </a:lvl3pPr>
            <a:lvl4pPr marL="1600200" indent="-228600" defTabSz="912813" eaLnBrk="0" hangingPunct="0">
              <a:tabLst>
                <a:tab pos="11025188" algn="r"/>
              </a:tabLst>
              <a:defRPr sz="2400">
                <a:solidFill>
                  <a:schemeClr val="tx1"/>
                </a:solidFill>
                <a:latin typeface="Georgia" pitchFamily="18" charset="0"/>
                <a:ea typeface="ＭＳ Ｐゴシック" charset="-128"/>
              </a:defRPr>
            </a:lvl4pPr>
            <a:lvl5pPr marL="2057400" indent="-228600" defTabSz="912813" eaLnBrk="0" hangingPunct="0">
              <a:tabLst>
                <a:tab pos="11025188" algn="r"/>
              </a:tabLst>
              <a:defRPr sz="2400">
                <a:solidFill>
                  <a:schemeClr val="tx1"/>
                </a:solidFill>
                <a:latin typeface="Georgia" pitchFamily="18" charset="0"/>
                <a:ea typeface="ＭＳ Ｐゴシック" charset="-128"/>
              </a:defRPr>
            </a:lvl5pPr>
            <a:lvl6pPr marL="25146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6pPr>
            <a:lvl7pPr marL="29718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7pPr>
            <a:lvl8pPr marL="34290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8pPr>
            <a:lvl9pPr marL="38862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9pPr>
          </a:lstStyle>
          <a:p>
            <a:pPr algn="r">
              <a:lnSpc>
                <a:spcPct val="101000"/>
              </a:lnSpc>
              <a:spcBef>
                <a:spcPct val="50000"/>
              </a:spcBef>
              <a:defRPr/>
            </a:pPr>
            <a:r>
              <a:rPr lang="en-US" sz="800" b="1" smtClean="0">
                <a:solidFill>
                  <a:srgbClr val="808080"/>
                </a:solidFill>
                <a:latin typeface="Arial" pitchFamily="34" charset="0"/>
              </a:rPr>
              <a:t> </a:t>
            </a:r>
            <a:fld id="{FD95F291-1127-4140-AE42-BAC8B84B908C}" type="slidenum">
              <a:rPr lang="en-US" sz="900" b="1" smtClean="0">
                <a:solidFill>
                  <a:srgbClr val="4D4D4D"/>
                </a:solidFill>
                <a:latin typeface="Arial" pitchFamily="34" charset="0"/>
              </a:rPr>
              <a:pPr algn="r">
                <a:lnSpc>
                  <a:spcPct val="101000"/>
                </a:lnSpc>
                <a:spcBef>
                  <a:spcPct val="50000"/>
                </a:spcBef>
                <a:defRPr/>
              </a:pPr>
              <a:t>‹#›</a:t>
            </a:fld>
            <a:endParaRPr lang="en-US" sz="1200" b="1" smtClean="0">
              <a:solidFill>
                <a:srgbClr val="4D4D4D"/>
              </a:solidFill>
              <a:latin typeface="Arial" pitchFamily="34" charset="0"/>
            </a:endParaRPr>
          </a:p>
        </p:txBody>
      </p:sp>
      <p:sp>
        <p:nvSpPr>
          <p:cNvPr id="9" name="Rectangle 6"/>
          <p:cNvSpPr>
            <a:spLocks noChangeArrowheads="1"/>
          </p:cNvSpPr>
          <p:nvPr/>
        </p:nvSpPr>
        <p:spPr bwMode="auto">
          <a:xfrm>
            <a:off x="433388" y="6502400"/>
            <a:ext cx="354711" cy="355600"/>
          </a:xfrm>
          <a:prstGeom prst="rect">
            <a:avLst/>
          </a:prstGeom>
          <a:solidFill>
            <a:srgbClr val="FF3416"/>
          </a:solidFill>
          <a:ln w="9525">
            <a:noFill/>
            <a:miter lim="800000"/>
            <a:headEnd/>
            <a:tailEnd/>
          </a:ln>
        </p:spPr>
        <p:txBody>
          <a:bodyPr wrap="none" anchor="ctr">
            <a:prstTxWarp prst="textNoShape">
              <a:avLst/>
            </a:prstTxWarp>
          </a:bodyPr>
          <a:lstStyle/>
          <a:p>
            <a:endParaRPr lang="en-US"/>
          </a:p>
        </p:txBody>
      </p:sp>
      <p:pic>
        <p:nvPicPr>
          <p:cNvPr id="10" name="Picture 24" descr="sapientlogo.gif"/>
          <p:cNvPicPr>
            <a:picLocks noChangeAspect="1"/>
          </p:cNvPicPr>
          <p:nvPr/>
        </p:nvPicPr>
        <p:blipFill>
          <a:blip r:embed="rId4" cstate="print"/>
          <a:srcRect r="80165"/>
          <a:stretch>
            <a:fillRect/>
          </a:stretch>
        </p:blipFill>
        <p:spPr bwMode="auto">
          <a:xfrm>
            <a:off x="553403" y="6559296"/>
            <a:ext cx="135128" cy="24003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75" r:id="rId1"/>
  </p:sldLayoutIdLst>
  <p:transition spd="med"/>
  <p:timing>
    <p:tnLst>
      <p:par>
        <p:cTn id="1" dur="indefinite" restart="never" nodeType="tmRoot"/>
      </p:par>
    </p:tnLst>
  </p:timing>
  <p:txStyles>
    <p:titleStyle>
      <a:lvl1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1pPr>
      <a:lvl2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2pPr>
      <a:lvl3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3pPr>
      <a:lvl4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4pPr>
      <a:lvl5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lnSpc>
          <a:spcPct val="120000"/>
        </a:lnSpc>
        <a:spcBef>
          <a:spcPct val="20000"/>
        </a:spcBef>
        <a:spcAft>
          <a:spcPct val="0"/>
        </a:spcAft>
        <a:buClr>
          <a:schemeClr val="accent1"/>
        </a:buClr>
        <a:buFont typeface="Wingdings" pitchFamily="2" charset="2"/>
        <a:buBlip>
          <a:blip r:embed="rId5"/>
        </a:buBlip>
        <a:defRPr>
          <a:solidFill>
            <a:srgbClr val="4D4D4D"/>
          </a:solidFill>
          <a:latin typeface="Georgia" pitchFamily="-112" charset="0"/>
          <a:ea typeface="ＭＳ Ｐゴシック" pitchFamily="18" charset="-128"/>
          <a:cs typeface="ＭＳ Ｐゴシック" pitchFamily="18" charset="-128"/>
        </a:defRPr>
      </a:lvl1pPr>
      <a:lvl2pPr marL="742950" indent="-247650" algn="l" rtl="0" eaLnBrk="0" fontAlgn="base" hangingPunct="0">
        <a:lnSpc>
          <a:spcPct val="120000"/>
        </a:lnSpc>
        <a:spcBef>
          <a:spcPct val="20000"/>
        </a:spcBef>
        <a:spcAft>
          <a:spcPct val="0"/>
        </a:spcAft>
        <a:buClr>
          <a:schemeClr val="tx1"/>
        </a:buClr>
        <a:buFont typeface="Wingdings" pitchFamily="2" charset="2"/>
        <a:buBlip>
          <a:blip r:embed="rId5"/>
        </a:buBlip>
        <a:defRPr sz="1600">
          <a:solidFill>
            <a:srgbClr val="4D4D4D"/>
          </a:solidFill>
          <a:latin typeface="Georgia" pitchFamily="-112" charset="0"/>
          <a:ea typeface="ＭＳ Ｐゴシック" pitchFamily="-112" charset="-128"/>
        </a:defRPr>
      </a:lvl2pPr>
      <a:lvl3pPr marL="1085850" indent="-228600" algn="l" rtl="0" eaLnBrk="0" fontAlgn="base" hangingPunct="0">
        <a:lnSpc>
          <a:spcPct val="120000"/>
        </a:lnSpc>
        <a:spcBef>
          <a:spcPct val="20000"/>
        </a:spcBef>
        <a:spcAft>
          <a:spcPct val="0"/>
        </a:spcAft>
        <a:buClr>
          <a:schemeClr val="tx2"/>
        </a:buClr>
        <a:buFont typeface="Wingdings" pitchFamily="2" charset="2"/>
        <a:buBlip>
          <a:blip r:embed="rId5"/>
        </a:buBlip>
        <a:defRPr sz="1400">
          <a:solidFill>
            <a:srgbClr val="4D4D4D"/>
          </a:solidFill>
          <a:latin typeface="Georgia" pitchFamily="-112" charset="0"/>
          <a:ea typeface="ＭＳ Ｐゴシック" pitchFamily="-112" charset="-128"/>
        </a:defRPr>
      </a:lvl3pPr>
      <a:lvl4pPr marL="1422400" indent="-168275" algn="l" rtl="0" eaLnBrk="0" fontAlgn="base" hangingPunct="0">
        <a:lnSpc>
          <a:spcPct val="120000"/>
        </a:lnSpc>
        <a:spcBef>
          <a:spcPct val="20000"/>
        </a:spcBef>
        <a:spcAft>
          <a:spcPct val="0"/>
        </a:spcAft>
        <a:buClr>
          <a:schemeClr val="tx2"/>
        </a:buClr>
        <a:buFont typeface="Wingdings" pitchFamily="2" charset="2"/>
        <a:buBlip>
          <a:blip r:embed="rId5"/>
        </a:buBlip>
        <a:defRPr sz="1200">
          <a:solidFill>
            <a:srgbClr val="4D4D4D"/>
          </a:solidFill>
          <a:latin typeface="Georgia" pitchFamily="-112" charset="0"/>
          <a:ea typeface="ＭＳ Ｐゴシック" pitchFamily="-112" charset="-128"/>
        </a:defRPr>
      </a:lvl4pPr>
      <a:lvl5pPr marL="1778000" indent="-171450" algn="l" rtl="0" eaLnBrk="0" fontAlgn="base" hangingPunct="0">
        <a:lnSpc>
          <a:spcPct val="120000"/>
        </a:lnSpc>
        <a:spcBef>
          <a:spcPct val="20000"/>
        </a:spcBef>
        <a:spcAft>
          <a:spcPct val="0"/>
        </a:spcAft>
        <a:buClr>
          <a:schemeClr val="tx2"/>
        </a:buClr>
        <a:buFont typeface="Wingdings" pitchFamily="2" charset="2"/>
        <a:buBlip>
          <a:blip r:embed="rId5"/>
        </a:buBlip>
        <a:defRPr sz="1000">
          <a:solidFill>
            <a:srgbClr val="4D4D4D"/>
          </a:solidFill>
          <a:latin typeface="Georgia" pitchFamily="-112" charset="0"/>
          <a:ea typeface="ＭＳ Ｐゴシック" pitchFamily="-112" charset="-128"/>
        </a:defRPr>
      </a:lvl5pPr>
      <a:lvl6pPr marL="22352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6pPr>
      <a:lvl7pPr marL="26924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7pPr>
      <a:lvl8pPr marL="31496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8pPr>
      <a:lvl9pPr marL="36068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cstate="print">
            <a:lum bright="12000"/>
            <a:alphaModFix amt="16000"/>
          </a:blip>
          <a:srcRect/>
          <a:stretch>
            <a:fillRect/>
          </a:stretch>
        </p:blipFill>
        <p:spPr bwMode="auto">
          <a:xfrm>
            <a:off x="-12700" y="0"/>
            <a:ext cx="9169400" cy="6883400"/>
          </a:xfrm>
          <a:prstGeom prst="rect">
            <a:avLst/>
          </a:prstGeom>
          <a:noFill/>
          <a:ln w="9525">
            <a:noFill/>
            <a:miter lim="800000"/>
            <a:headEnd/>
            <a:tailEnd/>
          </a:ln>
        </p:spPr>
      </p:pic>
      <p:sp>
        <p:nvSpPr>
          <p:cNvPr id="1026" name="Rectangle 9"/>
          <p:cNvSpPr>
            <a:spLocks noGrp="1" noChangeArrowheads="1"/>
          </p:cNvSpPr>
          <p:nvPr>
            <p:ph type="title"/>
          </p:nvPr>
        </p:nvSpPr>
        <p:spPr bwMode="auto">
          <a:xfrm>
            <a:off x="442913" y="304800"/>
            <a:ext cx="82359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7" name="Rectangle 10"/>
          <p:cNvSpPr>
            <a:spLocks noGrp="1" noChangeArrowheads="1"/>
          </p:cNvSpPr>
          <p:nvPr>
            <p:ph type="body" idx="1"/>
          </p:nvPr>
        </p:nvSpPr>
        <p:spPr bwMode="auto">
          <a:xfrm>
            <a:off x="446088" y="863600"/>
            <a:ext cx="8229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ext Box 14"/>
          <p:cNvSpPr txBox="1">
            <a:spLocks noChangeArrowheads="1"/>
          </p:cNvSpPr>
          <p:nvPr userDrawn="1"/>
        </p:nvSpPr>
        <p:spPr bwMode="auto">
          <a:xfrm>
            <a:off x="833438" y="6605588"/>
            <a:ext cx="70056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eorgia" pitchFamily="18" charset="0"/>
                <a:ea typeface="ＭＳ Ｐゴシック" charset="-128"/>
              </a:defRPr>
            </a:lvl1pPr>
            <a:lvl2pPr marL="742950" indent="-285750" eaLnBrk="0" hangingPunct="0">
              <a:defRPr sz="2400">
                <a:solidFill>
                  <a:schemeClr val="tx1"/>
                </a:solidFill>
                <a:latin typeface="Georgia" pitchFamily="18" charset="0"/>
                <a:ea typeface="ＭＳ Ｐゴシック" charset="-128"/>
              </a:defRPr>
            </a:lvl2pPr>
            <a:lvl3pPr marL="1143000" indent="-228600" eaLnBrk="0" hangingPunct="0">
              <a:defRPr sz="2400">
                <a:solidFill>
                  <a:schemeClr val="tx1"/>
                </a:solidFill>
                <a:latin typeface="Georgia" pitchFamily="18" charset="0"/>
                <a:ea typeface="ＭＳ Ｐゴシック" charset="-128"/>
              </a:defRPr>
            </a:lvl3pPr>
            <a:lvl4pPr marL="1600200" indent="-228600" eaLnBrk="0" hangingPunct="0">
              <a:defRPr sz="2400">
                <a:solidFill>
                  <a:schemeClr val="tx1"/>
                </a:solidFill>
                <a:latin typeface="Georgia" pitchFamily="18" charset="0"/>
                <a:ea typeface="ＭＳ Ｐゴシック" charset="-128"/>
              </a:defRPr>
            </a:lvl4pPr>
            <a:lvl5pPr marL="2057400" indent="-228600" eaLnBrk="0" hangingPunct="0">
              <a:defRPr sz="2400">
                <a:solidFill>
                  <a:schemeClr val="tx1"/>
                </a:solidFill>
                <a:latin typeface="Georgia"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Georgia"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Georgia"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Georgia"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Georgia" pitchFamily="18" charset="0"/>
                <a:ea typeface="ＭＳ Ｐゴシック" charset="-128"/>
              </a:defRPr>
            </a:lvl9pPr>
          </a:lstStyle>
          <a:p>
            <a:pPr>
              <a:lnSpc>
                <a:spcPct val="101000"/>
              </a:lnSpc>
              <a:spcBef>
                <a:spcPct val="50000"/>
              </a:spcBef>
              <a:defRPr/>
            </a:pPr>
            <a:r>
              <a:rPr lang="en-US" sz="700" b="1" dirty="0" smtClean="0">
                <a:solidFill>
                  <a:srgbClr val="4D4D4D"/>
                </a:solidFill>
              </a:rPr>
              <a:t>© COPYRIGHT 2011 SAPIENT CORPORATION   |   CONFIDENTIAL</a:t>
            </a:r>
          </a:p>
        </p:txBody>
      </p:sp>
      <p:sp>
        <p:nvSpPr>
          <p:cNvPr id="7" name="Text Box 14"/>
          <p:cNvSpPr txBox="1">
            <a:spLocks noChangeArrowheads="1"/>
          </p:cNvSpPr>
          <p:nvPr userDrawn="1"/>
        </p:nvSpPr>
        <p:spPr bwMode="auto">
          <a:xfrm>
            <a:off x="8529638" y="6553200"/>
            <a:ext cx="409575" cy="139700"/>
          </a:xfrm>
          <a:prstGeom prst="rect">
            <a:avLst/>
          </a:prstGeom>
          <a:noFill/>
          <a:ln w="9525">
            <a:noFill/>
            <a:miter lim="800000"/>
            <a:headEnd/>
            <a:tailEnd/>
          </a:ln>
          <a:effectLst/>
        </p:spPr>
        <p:txBody>
          <a:bodyPr lIns="0" tIns="0" rIns="0" bIns="0">
            <a:spAutoFit/>
          </a:bodyPr>
          <a:lstStyle>
            <a:lvl1pPr defTabSz="912813" eaLnBrk="0" hangingPunct="0">
              <a:tabLst>
                <a:tab pos="11025188" algn="r"/>
              </a:tabLst>
              <a:defRPr sz="2400">
                <a:solidFill>
                  <a:schemeClr val="tx1"/>
                </a:solidFill>
                <a:latin typeface="Georgia" pitchFamily="18" charset="0"/>
                <a:ea typeface="ＭＳ Ｐゴシック" charset="-128"/>
              </a:defRPr>
            </a:lvl1pPr>
            <a:lvl2pPr marL="742950" indent="-285750" defTabSz="912813" eaLnBrk="0" hangingPunct="0">
              <a:tabLst>
                <a:tab pos="11025188" algn="r"/>
              </a:tabLst>
              <a:defRPr sz="2400">
                <a:solidFill>
                  <a:schemeClr val="tx1"/>
                </a:solidFill>
                <a:latin typeface="Georgia" pitchFamily="18" charset="0"/>
                <a:ea typeface="ＭＳ Ｐゴシック" charset="-128"/>
              </a:defRPr>
            </a:lvl2pPr>
            <a:lvl3pPr marL="1143000" indent="-228600" defTabSz="912813" eaLnBrk="0" hangingPunct="0">
              <a:tabLst>
                <a:tab pos="11025188" algn="r"/>
              </a:tabLst>
              <a:defRPr sz="2400">
                <a:solidFill>
                  <a:schemeClr val="tx1"/>
                </a:solidFill>
                <a:latin typeface="Georgia" pitchFamily="18" charset="0"/>
                <a:ea typeface="ＭＳ Ｐゴシック" charset="-128"/>
              </a:defRPr>
            </a:lvl3pPr>
            <a:lvl4pPr marL="1600200" indent="-228600" defTabSz="912813" eaLnBrk="0" hangingPunct="0">
              <a:tabLst>
                <a:tab pos="11025188" algn="r"/>
              </a:tabLst>
              <a:defRPr sz="2400">
                <a:solidFill>
                  <a:schemeClr val="tx1"/>
                </a:solidFill>
                <a:latin typeface="Georgia" pitchFamily="18" charset="0"/>
                <a:ea typeface="ＭＳ Ｐゴシック" charset="-128"/>
              </a:defRPr>
            </a:lvl4pPr>
            <a:lvl5pPr marL="2057400" indent="-228600" defTabSz="912813" eaLnBrk="0" hangingPunct="0">
              <a:tabLst>
                <a:tab pos="11025188" algn="r"/>
              </a:tabLst>
              <a:defRPr sz="2400">
                <a:solidFill>
                  <a:schemeClr val="tx1"/>
                </a:solidFill>
                <a:latin typeface="Georgia" pitchFamily="18" charset="0"/>
                <a:ea typeface="ＭＳ Ｐゴシック" charset="-128"/>
              </a:defRPr>
            </a:lvl5pPr>
            <a:lvl6pPr marL="25146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6pPr>
            <a:lvl7pPr marL="29718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7pPr>
            <a:lvl8pPr marL="34290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8pPr>
            <a:lvl9pPr marL="38862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9pPr>
          </a:lstStyle>
          <a:p>
            <a:pPr algn="r">
              <a:lnSpc>
                <a:spcPct val="101000"/>
              </a:lnSpc>
              <a:spcBef>
                <a:spcPct val="50000"/>
              </a:spcBef>
              <a:defRPr/>
            </a:pPr>
            <a:r>
              <a:rPr lang="en-US" sz="800" b="1" smtClean="0">
                <a:solidFill>
                  <a:srgbClr val="808080"/>
                </a:solidFill>
                <a:latin typeface="Arial" pitchFamily="34" charset="0"/>
              </a:rPr>
              <a:t> </a:t>
            </a:r>
            <a:fld id="{FD95F291-1127-4140-AE42-BAC8B84B908C}" type="slidenum">
              <a:rPr lang="en-US" sz="900" b="1" smtClean="0">
                <a:solidFill>
                  <a:srgbClr val="4D4D4D"/>
                </a:solidFill>
                <a:latin typeface="Arial" pitchFamily="34" charset="0"/>
              </a:rPr>
              <a:pPr algn="r">
                <a:lnSpc>
                  <a:spcPct val="101000"/>
                </a:lnSpc>
                <a:spcBef>
                  <a:spcPct val="50000"/>
                </a:spcBef>
                <a:defRPr/>
              </a:pPr>
              <a:t>‹#›</a:t>
            </a:fld>
            <a:endParaRPr lang="en-US" sz="1200" b="1" smtClean="0">
              <a:solidFill>
                <a:srgbClr val="4D4D4D"/>
              </a:solidFill>
              <a:latin typeface="Arial" pitchFamily="34" charset="0"/>
            </a:endParaRPr>
          </a:p>
        </p:txBody>
      </p:sp>
      <p:sp>
        <p:nvSpPr>
          <p:cNvPr id="9" name="Rectangle 6"/>
          <p:cNvSpPr>
            <a:spLocks noChangeArrowheads="1"/>
          </p:cNvSpPr>
          <p:nvPr/>
        </p:nvSpPr>
        <p:spPr bwMode="auto">
          <a:xfrm>
            <a:off x="433388" y="6502400"/>
            <a:ext cx="354711" cy="355600"/>
          </a:xfrm>
          <a:prstGeom prst="rect">
            <a:avLst/>
          </a:prstGeom>
          <a:solidFill>
            <a:srgbClr val="FF3416"/>
          </a:solidFill>
          <a:ln w="9525">
            <a:noFill/>
            <a:miter lim="800000"/>
            <a:headEnd/>
            <a:tailEnd/>
          </a:ln>
        </p:spPr>
        <p:txBody>
          <a:bodyPr wrap="none" anchor="ctr">
            <a:prstTxWarp prst="textNoShape">
              <a:avLst/>
            </a:prstTxWarp>
          </a:bodyPr>
          <a:lstStyle/>
          <a:p>
            <a:endParaRPr lang="en-US"/>
          </a:p>
        </p:txBody>
      </p:sp>
      <p:pic>
        <p:nvPicPr>
          <p:cNvPr id="10" name="Picture 24" descr="sapientlogo.gif"/>
          <p:cNvPicPr>
            <a:picLocks noChangeAspect="1"/>
          </p:cNvPicPr>
          <p:nvPr/>
        </p:nvPicPr>
        <p:blipFill>
          <a:blip r:embed="rId4" cstate="print"/>
          <a:srcRect r="80165"/>
          <a:stretch>
            <a:fillRect/>
          </a:stretch>
        </p:blipFill>
        <p:spPr bwMode="auto">
          <a:xfrm>
            <a:off x="553403" y="6559296"/>
            <a:ext cx="135128" cy="24003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77" r:id="rId1"/>
  </p:sldLayoutIdLst>
  <p:transition spd="med"/>
  <p:timing>
    <p:tnLst>
      <p:par>
        <p:cTn id="1" dur="indefinite" restart="never" nodeType="tmRoot"/>
      </p:par>
    </p:tnLst>
  </p:timing>
  <p:txStyles>
    <p:titleStyle>
      <a:lvl1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1pPr>
      <a:lvl2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2pPr>
      <a:lvl3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3pPr>
      <a:lvl4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4pPr>
      <a:lvl5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lnSpc>
          <a:spcPct val="120000"/>
        </a:lnSpc>
        <a:spcBef>
          <a:spcPct val="20000"/>
        </a:spcBef>
        <a:spcAft>
          <a:spcPct val="0"/>
        </a:spcAft>
        <a:buClr>
          <a:schemeClr val="accent1"/>
        </a:buClr>
        <a:buFont typeface="Wingdings" pitchFamily="2" charset="2"/>
        <a:buBlip>
          <a:blip r:embed="rId5"/>
        </a:buBlip>
        <a:defRPr>
          <a:solidFill>
            <a:srgbClr val="4D4D4D"/>
          </a:solidFill>
          <a:latin typeface="Georgia" pitchFamily="-112" charset="0"/>
          <a:ea typeface="ＭＳ Ｐゴシック" pitchFamily="18" charset="-128"/>
          <a:cs typeface="ＭＳ Ｐゴシック" pitchFamily="18" charset="-128"/>
        </a:defRPr>
      </a:lvl1pPr>
      <a:lvl2pPr marL="742950" indent="-247650" algn="l" rtl="0" eaLnBrk="0" fontAlgn="base" hangingPunct="0">
        <a:lnSpc>
          <a:spcPct val="120000"/>
        </a:lnSpc>
        <a:spcBef>
          <a:spcPct val="20000"/>
        </a:spcBef>
        <a:spcAft>
          <a:spcPct val="0"/>
        </a:spcAft>
        <a:buClr>
          <a:schemeClr val="tx1"/>
        </a:buClr>
        <a:buFont typeface="Wingdings" pitchFamily="2" charset="2"/>
        <a:buBlip>
          <a:blip r:embed="rId5"/>
        </a:buBlip>
        <a:defRPr sz="1600">
          <a:solidFill>
            <a:srgbClr val="4D4D4D"/>
          </a:solidFill>
          <a:latin typeface="Georgia" pitchFamily="-112" charset="0"/>
          <a:ea typeface="ＭＳ Ｐゴシック" pitchFamily="-112" charset="-128"/>
        </a:defRPr>
      </a:lvl2pPr>
      <a:lvl3pPr marL="1085850" indent="-228600" algn="l" rtl="0" eaLnBrk="0" fontAlgn="base" hangingPunct="0">
        <a:lnSpc>
          <a:spcPct val="120000"/>
        </a:lnSpc>
        <a:spcBef>
          <a:spcPct val="20000"/>
        </a:spcBef>
        <a:spcAft>
          <a:spcPct val="0"/>
        </a:spcAft>
        <a:buClr>
          <a:schemeClr val="tx2"/>
        </a:buClr>
        <a:buFont typeface="Wingdings" pitchFamily="2" charset="2"/>
        <a:buBlip>
          <a:blip r:embed="rId5"/>
        </a:buBlip>
        <a:defRPr sz="1400">
          <a:solidFill>
            <a:srgbClr val="4D4D4D"/>
          </a:solidFill>
          <a:latin typeface="Georgia" pitchFamily="-112" charset="0"/>
          <a:ea typeface="ＭＳ Ｐゴシック" pitchFamily="-112" charset="-128"/>
        </a:defRPr>
      </a:lvl3pPr>
      <a:lvl4pPr marL="1422400" indent="-168275" algn="l" rtl="0" eaLnBrk="0" fontAlgn="base" hangingPunct="0">
        <a:lnSpc>
          <a:spcPct val="120000"/>
        </a:lnSpc>
        <a:spcBef>
          <a:spcPct val="20000"/>
        </a:spcBef>
        <a:spcAft>
          <a:spcPct val="0"/>
        </a:spcAft>
        <a:buClr>
          <a:schemeClr val="tx2"/>
        </a:buClr>
        <a:buFont typeface="Wingdings" pitchFamily="2" charset="2"/>
        <a:buBlip>
          <a:blip r:embed="rId5"/>
        </a:buBlip>
        <a:defRPr sz="1200">
          <a:solidFill>
            <a:srgbClr val="4D4D4D"/>
          </a:solidFill>
          <a:latin typeface="Georgia" pitchFamily="-112" charset="0"/>
          <a:ea typeface="ＭＳ Ｐゴシック" pitchFamily="-112" charset="-128"/>
        </a:defRPr>
      </a:lvl4pPr>
      <a:lvl5pPr marL="1778000" indent="-171450" algn="l" rtl="0" eaLnBrk="0" fontAlgn="base" hangingPunct="0">
        <a:lnSpc>
          <a:spcPct val="120000"/>
        </a:lnSpc>
        <a:spcBef>
          <a:spcPct val="20000"/>
        </a:spcBef>
        <a:spcAft>
          <a:spcPct val="0"/>
        </a:spcAft>
        <a:buClr>
          <a:schemeClr val="tx2"/>
        </a:buClr>
        <a:buFont typeface="Wingdings" pitchFamily="2" charset="2"/>
        <a:buBlip>
          <a:blip r:embed="rId5"/>
        </a:buBlip>
        <a:defRPr sz="1000">
          <a:solidFill>
            <a:srgbClr val="4D4D4D"/>
          </a:solidFill>
          <a:latin typeface="Georgia" pitchFamily="-112" charset="0"/>
          <a:ea typeface="ＭＳ Ｐゴシック" pitchFamily="-112" charset="-128"/>
        </a:defRPr>
      </a:lvl5pPr>
      <a:lvl6pPr marL="22352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6pPr>
      <a:lvl7pPr marL="26924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7pPr>
      <a:lvl8pPr marL="31496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8pPr>
      <a:lvl9pPr marL="36068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7"/>
          <p:cNvPicPr>
            <a:picLocks noChangeAspect="1"/>
          </p:cNvPicPr>
          <p:nvPr userDrawn="1"/>
        </p:nvPicPr>
        <p:blipFill>
          <a:blip r:embed="rId3" cstate="print">
            <a:alphaModFix amt="65000"/>
          </a:blip>
          <a:srcRect l="8587" r="5263"/>
          <a:stretch>
            <a:fillRect/>
          </a:stretch>
        </p:blipFill>
        <p:spPr bwMode="auto">
          <a:xfrm>
            <a:off x="711200" y="-12700"/>
            <a:ext cx="7899400" cy="6883400"/>
          </a:xfrm>
          <a:prstGeom prst="rect">
            <a:avLst/>
          </a:prstGeom>
          <a:noFill/>
          <a:ln w="9525">
            <a:noFill/>
            <a:miter lim="800000"/>
            <a:headEnd/>
            <a:tailEnd/>
          </a:ln>
        </p:spPr>
      </p:pic>
      <p:sp>
        <p:nvSpPr>
          <p:cNvPr id="1026" name="Rectangle 9"/>
          <p:cNvSpPr>
            <a:spLocks noGrp="1" noChangeArrowheads="1"/>
          </p:cNvSpPr>
          <p:nvPr>
            <p:ph type="title"/>
          </p:nvPr>
        </p:nvSpPr>
        <p:spPr bwMode="auto">
          <a:xfrm>
            <a:off x="442913" y="304800"/>
            <a:ext cx="82359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title style</a:t>
            </a:r>
          </a:p>
        </p:txBody>
      </p:sp>
      <p:sp>
        <p:nvSpPr>
          <p:cNvPr id="1027" name="Rectangle 10"/>
          <p:cNvSpPr>
            <a:spLocks noGrp="1" noChangeArrowheads="1"/>
          </p:cNvSpPr>
          <p:nvPr>
            <p:ph type="body" idx="1"/>
          </p:nvPr>
        </p:nvSpPr>
        <p:spPr bwMode="auto">
          <a:xfrm>
            <a:off x="446088" y="863600"/>
            <a:ext cx="8229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Text Box 14"/>
          <p:cNvSpPr txBox="1">
            <a:spLocks noChangeArrowheads="1"/>
          </p:cNvSpPr>
          <p:nvPr userDrawn="1"/>
        </p:nvSpPr>
        <p:spPr bwMode="auto">
          <a:xfrm>
            <a:off x="833438" y="6605588"/>
            <a:ext cx="7005637"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eorgia" pitchFamily="18" charset="0"/>
                <a:ea typeface="ＭＳ Ｐゴシック" charset="-128"/>
              </a:defRPr>
            </a:lvl1pPr>
            <a:lvl2pPr marL="742950" indent="-285750" eaLnBrk="0" hangingPunct="0">
              <a:defRPr sz="2400">
                <a:solidFill>
                  <a:schemeClr val="tx1"/>
                </a:solidFill>
                <a:latin typeface="Georgia" pitchFamily="18" charset="0"/>
                <a:ea typeface="ＭＳ Ｐゴシック" charset="-128"/>
              </a:defRPr>
            </a:lvl2pPr>
            <a:lvl3pPr marL="1143000" indent="-228600" eaLnBrk="0" hangingPunct="0">
              <a:defRPr sz="2400">
                <a:solidFill>
                  <a:schemeClr val="tx1"/>
                </a:solidFill>
                <a:latin typeface="Georgia" pitchFamily="18" charset="0"/>
                <a:ea typeface="ＭＳ Ｐゴシック" charset="-128"/>
              </a:defRPr>
            </a:lvl3pPr>
            <a:lvl4pPr marL="1600200" indent="-228600" eaLnBrk="0" hangingPunct="0">
              <a:defRPr sz="2400">
                <a:solidFill>
                  <a:schemeClr val="tx1"/>
                </a:solidFill>
                <a:latin typeface="Georgia" pitchFamily="18" charset="0"/>
                <a:ea typeface="ＭＳ Ｐゴシック" charset="-128"/>
              </a:defRPr>
            </a:lvl4pPr>
            <a:lvl5pPr marL="2057400" indent="-228600" eaLnBrk="0" hangingPunct="0">
              <a:defRPr sz="2400">
                <a:solidFill>
                  <a:schemeClr val="tx1"/>
                </a:solidFill>
                <a:latin typeface="Georgia"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Georgia"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Georgia"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Georgia"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Georgia" pitchFamily="18" charset="0"/>
                <a:ea typeface="ＭＳ Ｐゴシック" charset="-128"/>
              </a:defRPr>
            </a:lvl9pPr>
          </a:lstStyle>
          <a:p>
            <a:pPr>
              <a:lnSpc>
                <a:spcPct val="101000"/>
              </a:lnSpc>
              <a:spcBef>
                <a:spcPct val="50000"/>
              </a:spcBef>
              <a:defRPr/>
            </a:pPr>
            <a:r>
              <a:rPr lang="en-US" sz="700" b="1" dirty="0" smtClean="0">
                <a:solidFill>
                  <a:srgbClr val="4D4D4D"/>
                </a:solidFill>
              </a:rPr>
              <a:t>© COPYRIGHT 2011 SAPIENT CORPORATION   |   CONFIDENTIAL</a:t>
            </a:r>
          </a:p>
        </p:txBody>
      </p:sp>
      <p:sp>
        <p:nvSpPr>
          <p:cNvPr id="15" name="Text Box 14"/>
          <p:cNvSpPr txBox="1">
            <a:spLocks noChangeArrowheads="1"/>
          </p:cNvSpPr>
          <p:nvPr userDrawn="1"/>
        </p:nvSpPr>
        <p:spPr bwMode="auto">
          <a:xfrm>
            <a:off x="8529638" y="6553200"/>
            <a:ext cx="409575" cy="139700"/>
          </a:xfrm>
          <a:prstGeom prst="rect">
            <a:avLst/>
          </a:prstGeom>
          <a:noFill/>
          <a:ln w="9525">
            <a:noFill/>
            <a:miter lim="800000"/>
            <a:headEnd/>
            <a:tailEnd/>
          </a:ln>
          <a:effectLst/>
        </p:spPr>
        <p:txBody>
          <a:bodyPr lIns="0" tIns="0" rIns="0" bIns="0">
            <a:spAutoFit/>
          </a:bodyPr>
          <a:lstStyle>
            <a:lvl1pPr defTabSz="912813" eaLnBrk="0" hangingPunct="0">
              <a:tabLst>
                <a:tab pos="11025188" algn="r"/>
              </a:tabLst>
              <a:defRPr sz="2400">
                <a:solidFill>
                  <a:schemeClr val="tx1"/>
                </a:solidFill>
                <a:latin typeface="Georgia" pitchFamily="18" charset="0"/>
                <a:ea typeface="ＭＳ Ｐゴシック" charset="-128"/>
              </a:defRPr>
            </a:lvl1pPr>
            <a:lvl2pPr marL="742950" indent="-285750" defTabSz="912813" eaLnBrk="0" hangingPunct="0">
              <a:tabLst>
                <a:tab pos="11025188" algn="r"/>
              </a:tabLst>
              <a:defRPr sz="2400">
                <a:solidFill>
                  <a:schemeClr val="tx1"/>
                </a:solidFill>
                <a:latin typeface="Georgia" pitchFamily="18" charset="0"/>
                <a:ea typeface="ＭＳ Ｐゴシック" charset="-128"/>
              </a:defRPr>
            </a:lvl2pPr>
            <a:lvl3pPr marL="1143000" indent="-228600" defTabSz="912813" eaLnBrk="0" hangingPunct="0">
              <a:tabLst>
                <a:tab pos="11025188" algn="r"/>
              </a:tabLst>
              <a:defRPr sz="2400">
                <a:solidFill>
                  <a:schemeClr val="tx1"/>
                </a:solidFill>
                <a:latin typeface="Georgia" pitchFamily="18" charset="0"/>
                <a:ea typeface="ＭＳ Ｐゴシック" charset="-128"/>
              </a:defRPr>
            </a:lvl3pPr>
            <a:lvl4pPr marL="1600200" indent="-228600" defTabSz="912813" eaLnBrk="0" hangingPunct="0">
              <a:tabLst>
                <a:tab pos="11025188" algn="r"/>
              </a:tabLst>
              <a:defRPr sz="2400">
                <a:solidFill>
                  <a:schemeClr val="tx1"/>
                </a:solidFill>
                <a:latin typeface="Georgia" pitchFamily="18" charset="0"/>
                <a:ea typeface="ＭＳ Ｐゴシック" charset="-128"/>
              </a:defRPr>
            </a:lvl4pPr>
            <a:lvl5pPr marL="2057400" indent="-228600" defTabSz="912813" eaLnBrk="0" hangingPunct="0">
              <a:tabLst>
                <a:tab pos="11025188" algn="r"/>
              </a:tabLst>
              <a:defRPr sz="2400">
                <a:solidFill>
                  <a:schemeClr val="tx1"/>
                </a:solidFill>
                <a:latin typeface="Georgia" pitchFamily="18" charset="0"/>
                <a:ea typeface="ＭＳ Ｐゴシック" charset="-128"/>
              </a:defRPr>
            </a:lvl5pPr>
            <a:lvl6pPr marL="25146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6pPr>
            <a:lvl7pPr marL="29718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7pPr>
            <a:lvl8pPr marL="34290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8pPr>
            <a:lvl9pPr marL="3886200" indent="-228600" defTabSz="912813" eaLnBrk="0" fontAlgn="base" hangingPunct="0">
              <a:spcBef>
                <a:spcPct val="0"/>
              </a:spcBef>
              <a:spcAft>
                <a:spcPct val="0"/>
              </a:spcAft>
              <a:tabLst>
                <a:tab pos="11025188" algn="r"/>
              </a:tabLst>
              <a:defRPr sz="2400">
                <a:solidFill>
                  <a:schemeClr val="tx1"/>
                </a:solidFill>
                <a:latin typeface="Georgia" pitchFamily="18" charset="0"/>
                <a:ea typeface="ＭＳ Ｐゴシック" charset="-128"/>
              </a:defRPr>
            </a:lvl9pPr>
          </a:lstStyle>
          <a:p>
            <a:pPr algn="r">
              <a:lnSpc>
                <a:spcPct val="101000"/>
              </a:lnSpc>
              <a:spcBef>
                <a:spcPct val="50000"/>
              </a:spcBef>
              <a:defRPr/>
            </a:pPr>
            <a:r>
              <a:rPr lang="en-US" sz="800" b="1" smtClean="0">
                <a:solidFill>
                  <a:srgbClr val="808080"/>
                </a:solidFill>
                <a:latin typeface="Arial" pitchFamily="34" charset="0"/>
              </a:rPr>
              <a:t> </a:t>
            </a:r>
            <a:fld id="{FD95F291-1127-4140-AE42-BAC8B84B908C}" type="slidenum">
              <a:rPr lang="en-US" sz="900" b="1" smtClean="0">
                <a:solidFill>
                  <a:srgbClr val="4D4D4D"/>
                </a:solidFill>
                <a:latin typeface="Arial" pitchFamily="34" charset="0"/>
              </a:rPr>
              <a:pPr algn="r">
                <a:lnSpc>
                  <a:spcPct val="101000"/>
                </a:lnSpc>
                <a:spcBef>
                  <a:spcPct val="50000"/>
                </a:spcBef>
                <a:defRPr/>
              </a:pPr>
              <a:t>‹#›</a:t>
            </a:fld>
            <a:endParaRPr lang="en-US" sz="1200" b="1" smtClean="0">
              <a:solidFill>
                <a:srgbClr val="4D4D4D"/>
              </a:solidFill>
              <a:latin typeface="Arial" pitchFamily="34" charset="0"/>
            </a:endParaRPr>
          </a:p>
        </p:txBody>
      </p:sp>
      <p:sp>
        <p:nvSpPr>
          <p:cNvPr id="16" name="Rectangle 6"/>
          <p:cNvSpPr>
            <a:spLocks noChangeArrowheads="1"/>
          </p:cNvSpPr>
          <p:nvPr userDrawn="1"/>
        </p:nvSpPr>
        <p:spPr bwMode="auto">
          <a:xfrm>
            <a:off x="433388" y="6502400"/>
            <a:ext cx="354711" cy="355600"/>
          </a:xfrm>
          <a:prstGeom prst="rect">
            <a:avLst/>
          </a:prstGeom>
          <a:solidFill>
            <a:srgbClr val="FF3416"/>
          </a:solidFill>
          <a:ln w="9525">
            <a:noFill/>
            <a:miter lim="800000"/>
            <a:headEnd/>
            <a:tailEnd/>
          </a:ln>
        </p:spPr>
        <p:txBody>
          <a:bodyPr wrap="none" anchor="ctr">
            <a:prstTxWarp prst="textNoShape">
              <a:avLst/>
            </a:prstTxWarp>
          </a:bodyPr>
          <a:lstStyle/>
          <a:p>
            <a:endParaRPr lang="en-US"/>
          </a:p>
        </p:txBody>
      </p:sp>
      <p:pic>
        <p:nvPicPr>
          <p:cNvPr id="17" name="Picture 24" descr="sapientlogo.gif"/>
          <p:cNvPicPr>
            <a:picLocks noChangeAspect="1"/>
          </p:cNvPicPr>
          <p:nvPr userDrawn="1"/>
        </p:nvPicPr>
        <p:blipFill>
          <a:blip r:embed="rId4" cstate="print"/>
          <a:srcRect r="80165"/>
          <a:stretch>
            <a:fillRect/>
          </a:stretch>
        </p:blipFill>
        <p:spPr bwMode="auto">
          <a:xfrm>
            <a:off x="553403" y="6559296"/>
            <a:ext cx="135128" cy="24003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79" r:id="rId1"/>
  </p:sldLayoutIdLst>
  <p:transition spd="med"/>
  <p:timing>
    <p:tnLst>
      <p:par>
        <p:cTn id="1" dur="indefinite" restart="never" nodeType="tmRoot"/>
      </p:par>
    </p:tnLst>
  </p:timing>
  <p:txStyles>
    <p:titleStyle>
      <a:lvl1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1pPr>
      <a:lvl2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2pPr>
      <a:lvl3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3pPr>
      <a:lvl4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4pPr>
      <a:lvl5pPr algn="l" rtl="0" eaLnBrk="0" fontAlgn="base" hangingPunct="0">
        <a:spcBef>
          <a:spcPct val="0"/>
        </a:spcBef>
        <a:spcAft>
          <a:spcPct val="0"/>
        </a:spcAft>
        <a:defRPr sz="2000" b="1">
          <a:solidFill>
            <a:schemeClr val="bg2"/>
          </a:solidFill>
          <a:latin typeface="Georgia" pitchFamily="-112" charset="0"/>
          <a:ea typeface="ＭＳ Ｐゴシック" pitchFamily="18" charset="-128"/>
          <a:cs typeface="ＭＳ Ｐゴシック" pitchFamily="18" charset="-128"/>
        </a:defRPr>
      </a:lvl5pPr>
      <a:lvl6pPr marL="457200" algn="l" rtl="0" fontAlgn="base">
        <a:spcBef>
          <a:spcPct val="0"/>
        </a:spcBef>
        <a:spcAft>
          <a:spcPct val="0"/>
        </a:spcAft>
        <a:defRPr sz="2400">
          <a:solidFill>
            <a:srgbClr val="4D4D4D"/>
          </a:solidFill>
          <a:latin typeface="Arial" charset="0"/>
        </a:defRPr>
      </a:lvl6pPr>
      <a:lvl7pPr marL="914400" algn="l" rtl="0" fontAlgn="base">
        <a:spcBef>
          <a:spcPct val="0"/>
        </a:spcBef>
        <a:spcAft>
          <a:spcPct val="0"/>
        </a:spcAft>
        <a:defRPr sz="2400">
          <a:solidFill>
            <a:srgbClr val="4D4D4D"/>
          </a:solidFill>
          <a:latin typeface="Arial" charset="0"/>
        </a:defRPr>
      </a:lvl7pPr>
      <a:lvl8pPr marL="1371600" algn="l" rtl="0" fontAlgn="base">
        <a:spcBef>
          <a:spcPct val="0"/>
        </a:spcBef>
        <a:spcAft>
          <a:spcPct val="0"/>
        </a:spcAft>
        <a:defRPr sz="2400">
          <a:solidFill>
            <a:srgbClr val="4D4D4D"/>
          </a:solidFill>
          <a:latin typeface="Arial" charset="0"/>
        </a:defRPr>
      </a:lvl8pPr>
      <a:lvl9pPr marL="1828800" algn="l" rtl="0" fontAlgn="base">
        <a:spcBef>
          <a:spcPct val="0"/>
        </a:spcBef>
        <a:spcAft>
          <a:spcPct val="0"/>
        </a:spcAft>
        <a:defRPr sz="2400">
          <a:solidFill>
            <a:srgbClr val="4D4D4D"/>
          </a:solidFill>
          <a:latin typeface="Arial" charset="0"/>
        </a:defRPr>
      </a:lvl9pPr>
    </p:titleStyle>
    <p:bodyStyle>
      <a:lvl1pPr marL="285750" indent="-285750" algn="l" rtl="0" eaLnBrk="0" fontAlgn="base" hangingPunct="0">
        <a:lnSpc>
          <a:spcPct val="120000"/>
        </a:lnSpc>
        <a:spcBef>
          <a:spcPct val="20000"/>
        </a:spcBef>
        <a:spcAft>
          <a:spcPct val="0"/>
        </a:spcAft>
        <a:buClr>
          <a:schemeClr val="accent1"/>
        </a:buClr>
        <a:buFont typeface="Wingdings" pitchFamily="2" charset="2"/>
        <a:buBlip>
          <a:blip r:embed="rId5"/>
        </a:buBlip>
        <a:defRPr>
          <a:solidFill>
            <a:srgbClr val="4D4D4D"/>
          </a:solidFill>
          <a:latin typeface="Georgia" pitchFamily="-112" charset="0"/>
          <a:ea typeface="ＭＳ Ｐゴシック" pitchFamily="18" charset="-128"/>
          <a:cs typeface="ＭＳ Ｐゴシック" pitchFamily="18" charset="-128"/>
        </a:defRPr>
      </a:lvl1pPr>
      <a:lvl2pPr marL="742950" indent="-247650" algn="l" rtl="0" eaLnBrk="0" fontAlgn="base" hangingPunct="0">
        <a:lnSpc>
          <a:spcPct val="120000"/>
        </a:lnSpc>
        <a:spcBef>
          <a:spcPct val="20000"/>
        </a:spcBef>
        <a:spcAft>
          <a:spcPct val="0"/>
        </a:spcAft>
        <a:buClr>
          <a:schemeClr val="tx1"/>
        </a:buClr>
        <a:buFont typeface="Wingdings" pitchFamily="2" charset="2"/>
        <a:buBlip>
          <a:blip r:embed="rId5"/>
        </a:buBlip>
        <a:defRPr sz="1600">
          <a:solidFill>
            <a:srgbClr val="4D4D4D"/>
          </a:solidFill>
          <a:latin typeface="Georgia" pitchFamily="-112" charset="0"/>
          <a:ea typeface="ＭＳ Ｐゴシック" pitchFamily="-112" charset="-128"/>
        </a:defRPr>
      </a:lvl2pPr>
      <a:lvl3pPr marL="1085850" indent="-228600" algn="l" rtl="0" eaLnBrk="0" fontAlgn="base" hangingPunct="0">
        <a:lnSpc>
          <a:spcPct val="120000"/>
        </a:lnSpc>
        <a:spcBef>
          <a:spcPct val="20000"/>
        </a:spcBef>
        <a:spcAft>
          <a:spcPct val="0"/>
        </a:spcAft>
        <a:buClr>
          <a:schemeClr val="tx2"/>
        </a:buClr>
        <a:buFont typeface="Wingdings" pitchFamily="2" charset="2"/>
        <a:buBlip>
          <a:blip r:embed="rId5"/>
        </a:buBlip>
        <a:defRPr sz="1400">
          <a:solidFill>
            <a:srgbClr val="4D4D4D"/>
          </a:solidFill>
          <a:latin typeface="Georgia" pitchFamily="-112" charset="0"/>
          <a:ea typeface="ＭＳ Ｐゴシック" pitchFamily="-112" charset="-128"/>
        </a:defRPr>
      </a:lvl3pPr>
      <a:lvl4pPr marL="1422400" indent="-168275" algn="l" rtl="0" eaLnBrk="0" fontAlgn="base" hangingPunct="0">
        <a:lnSpc>
          <a:spcPct val="120000"/>
        </a:lnSpc>
        <a:spcBef>
          <a:spcPct val="20000"/>
        </a:spcBef>
        <a:spcAft>
          <a:spcPct val="0"/>
        </a:spcAft>
        <a:buClr>
          <a:schemeClr val="tx2"/>
        </a:buClr>
        <a:buFont typeface="Wingdings" pitchFamily="2" charset="2"/>
        <a:buBlip>
          <a:blip r:embed="rId5"/>
        </a:buBlip>
        <a:defRPr sz="1200">
          <a:solidFill>
            <a:srgbClr val="4D4D4D"/>
          </a:solidFill>
          <a:latin typeface="Georgia" pitchFamily="-112" charset="0"/>
          <a:ea typeface="ＭＳ Ｐゴシック" pitchFamily="-112" charset="-128"/>
        </a:defRPr>
      </a:lvl4pPr>
      <a:lvl5pPr marL="1778000" indent="-171450" algn="l" rtl="0" eaLnBrk="0" fontAlgn="base" hangingPunct="0">
        <a:lnSpc>
          <a:spcPct val="120000"/>
        </a:lnSpc>
        <a:spcBef>
          <a:spcPct val="20000"/>
        </a:spcBef>
        <a:spcAft>
          <a:spcPct val="0"/>
        </a:spcAft>
        <a:buClr>
          <a:schemeClr val="tx2"/>
        </a:buClr>
        <a:buFont typeface="Wingdings" pitchFamily="2" charset="2"/>
        <a:buBlip>
          <a:blip r:embed="rId5"/>
        </a:buBlip>
        <a:defRPr sz="1000">
          <a:solidFill>
            <a:srgbClr val="4D4D4D"/>
          </a:solidFill>
          <a:latin typeface="Georgia" pitchFamily="-112" charset="0"/>
          <a:ea typeface="ＭＳ Ｐゴシック" pitchFamily="-112" charset="-128"/>
        </a:defRPr>
      </a:lvl5pPr>
      <a:lvl6pPr marL="22352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6pPr>
      <a:lvl7pPr marL="26924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7pPr>
      <a:lvl8pPr marL="31496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8pPr>
      <a:lvl9pPr marL="3606800" indent="-171450" algn="l" rtl="0" fontAlgn="base">
        <a:spcBef>
          <a:spcPct val="20000"/>
        </a:spcBef>
        <a:spcAft>
          <a:spcPct val="0"/>
        </a:spcAft>
        <a:buClr>
          <a:schemeClr val="tx2"/>
        </a:buClr>
        <a:buFont typeface="Wingdings" pitchFamily="-96" charset="2"/>
        <a:buBlip>
          <a:blip r:embed="rId6"/>
        </a:buBlip>
        <a:defRPr sz="10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handlebarsjs.com/reference.html" TargetMode="External"/><Relationship Id="rId3" Type="http://schemas.openxmlformats.org/officeDocument/2006/relationships/hyperlink" Target="https://github.com/gruntjs/grunt-contrib-copy" TargetMode="External"/><Relationship Id="rId7" Type="http://schemas.openxmlformats.org/officeDocument/2006/relationships/hyperlink" Target="http://handlebarsjs.com/partials.html" TargetMode="External"/><Relationship Id="rId2" Type="http://schemas.openxmlformats.org/officeDocument/2006/relationships/hyperlink" Target="http://handlebarsjs.com/" TargetMode="External"/><Relationship Id="rId1" Type="http://schemas.openxmlformats.org/officeDocument/2006/relationships/slideLayout" Target="../slideLayouts/slideLayout4.xml"/><Relationship Id="rId6" Type="http://schemas.openxmlformats.org/officeDocument/2006/relationships/hyperlink" Target="http://handlebarsjs.com/builtin_helpers.html" TargetMode="External"/><Relationship Id="rId5" Type="http://schemas.openxmlformats.org/officeDocument/2006/relationships/hyperlink" Target="http://tryhandlebarsjs.com/" TargetMode="External"/><Relationship Id="rId10" Type="http://schemas.openxmlformats.org/officeDocument/2006/relationships/hyperlink" Target="http://javascriptissexy.com/handlebars-js-tutorial-learn-everything-about-handlebars-js-javascript-templating/" TargetMode="External"/><Relationship Id="rId4" Type="http://schemas.openxmlformats.org/officeDocument/2006/relationships/hyperlink" Target="https://github.com/wycats/handlebars.js#readme" TargetMode="External"/><Relationship Id="rId9" Type="http://schemas.openxmlformats.org/officeDocument/2006/relationships/hyperlink" Target="http://tutorialzine.com/2015/01/learn-handlebars-in-10-minute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mustache.github.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dnjs.cloudflare.com/ajax/libs/handlebars.js/4.0.5/handlebars.min.js"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descr="title_bg.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368300" y="0"/>
            <a:ext cx="592138" cy="671513"/>
          </a:xfrm>
          <a:prstGeom prst="rect">
            <a:avLst/>
          </a:prstGeom>
          <a:solidFill>
            <a:schemeClr val="accent1"/>
          </a:solidFill>
          <a:ln w="9525">
            <a:noFill/>
            <a:miter lim="800000"/>
            <a:headEnd/>
            <a:tailEnd/>
          </a:ln>
        </p:spPr>
        <p:txBody>
          <a:bodyPr wrap="none" anchor="ctr">
            <a:prstTxWarp prst="textNoShape">
              <a:avLst/>
            </a:prstTxWarp>
          </a:bodyPr>
          <a:lstStyle/>
          <a:p>
            <a:endParaRPr lang="en-US"/>
          </a:p>
        </p:txBody>
      </p:sp>
      <p:pic>
        <p:nvPicPr>
          <p:cNvPr id="12" name="Picture 24" descr="sapientlogo.gif"/>
          <p:cNvPicPr>
            <a:picLocks noChangeAspect="1"/>
          </p:cNvPicPr>
          <p:nvPr/>
        </p:nvPicPr>
        <p:blipFill>
          <a:blip r:embed="rId4" cstate="print"/>
          <a:srcRect r="80165"/>
          <a:stretch>
            <a:fillRect/>
          </a:stretch>
        </p:blipFill>
        <p:spPr bwMode="auto">
          <a:xfrm>
            <a:off x="552450" y="114300"/>
            <a:ext cx="241300" cy="428625"/>
          </a:xfrm>
          <a:prstGeom prst="rect">
            <a:avLst/>
          </a:prstGeom>
          <a:noFill/>
          <a:ln w="9525">
            <a:noFill/>
            <a:miter lim="800000"/>
            <a:headEnd/>
            <a:tailEnd/>
          </a:ln>
        </p:spPr>
      </p:pic>
      <p:sp>
        <p:nvSpPr>
          <p:cNvPr id="13" name="Title 12"/>
          <p:cNvSpPr>
            <a:spLocks noGrp="1"/>
          </p:cNvSpPr>
          <p:nvPr>
            <p:ph type="title"/>
          </p:nvPr>
        </p:nvSpPr>
        <p:spPr/>
        <p:txBody>
          <a:bodyPr/>
          <a:lstStyle/>
          <a:p>
            <a:endParaRPr lang="en-US"/>
          </a:p>
        </p:txBody>
      </p:sp>
      <p:sp>
        <p:nvSpPr>
          <p:cNvPr id="14" name="Text Placeholder 13"/>
          <p:cNvSpPr>
            <a:spLocks noGrp="1"/>
          </p:cNvSpPr>
          <p:nvPr>
            <p:ph type="body" idx="1"/>
          </p:nvPr>
        </p:nvSpPr>
        <p:spPr/>
        <p:txBody>
          <a:bodyPr/>
          <a:lstStyle/>
          <a:p>
            <a:endParaRPr lang="en-US"/>
          </a:p>
        </p:txBody>
      </p:sp>
      <p:sp>
        <p:nvSpPr>
          <p:cNvPr id="15" name="Rectangle 8"/>
          <p:cNvSpPr>
            <a:spLocks noChangeArrowheads="1"/>
          </p:cNvSpPr>
          <p:nvPr/>
        </p:nvSpPr>
        <p:spPr bwMode="auto">
          <a:xfrm>
            <a:off x="0" y="3644900"/>
            <a:ext cx="9144000" cy="2222500"/>
          </a:xfrm>
          <a:prstGeom prst="rect">
            <a:avLst/>
          </a:prstGeom>
          <a:solidFill>
            <a:schemeClr val="accent1">
              <a:alpha val="39999"/>
            </a:schemeClr>
          </a:solidFill>
          <a:ln w="9525">
            <a:noFill/>
            <a:round/>
            <a:headEnd/>
            <a:tailEnd/>
          </a:ln>
        </p:spPr>
        <p:txBody>
          <a:bodyPr anchor="ctr">
            <a:prstTxWarp prst="textNoShape">
              <a:avLst/>
            </a:prstTxWarp>
          </a:bodyPr>
          <a:lstStyle/>
          <a:p>
            <a:endParaRPr lang="en-US">
              <a:latin typeface="Arial" pitchFamily="26" charset="0"/>
            </a:endParaRPr>
          </a:p>
        </p:txBody>
      </p:sp>
      <p:sp>
        <p:nvSpPr>
          <p:cNvPr id="16" name="Rectangle 8"/>
          <p:cNvSpPr>
            <a:spLocks noChangeArrowheads="1"/>
          </p:cNvSpPr>
          <p:nvPr/>
        </p:nvSpPr>
        <p:spPr bwMode="auto">
          <a:xfrm>
            <a:off x="0" y="3822700"/>
            <a:ext cx="9144000" cy="2044700"/>
          </a:xfrm>
          <a:prstGeom prst="rect">
            <a:avLst/>
          </a:prstGeom>
          <a:solidFill>
            <a:schemeClr val="accent1"/>
          </a:solidFill>
          <a:ln w="9525">
            <a:noFill/>
            <a:round/>
            <a:headEnd/>
            <a:tailEnd/>
          </a:ln>
        </p:spPr>
        <p:txBody>
          <a:bodyPr anchor="ctr">
            <a:prstTxWarp prst="textNoShape">
              <a:avLst/>
            </a:prstTxWarp>
          </a:bodyPr>
          <a:lstStyle/>
          <a:p>
            <a:endParaRPr lang="en-US">
              <a:latin typeface="Arial" pitchFamily="26" charset="0"/>
            </a:endParaRPr>
          </a:p>
        </p:txBody>
      </p:sp>
      <p:sp>
        <p:nvSpPr>
          <p:cNvPr id="17" name="Title 13"/>
          <p:cNvSpPr txBox="1">
            <a:spLocks/>
          </p:cNvSpPr>
          <p:nvPr/>
        </p:nvSpPr>
        <p:spPr bwMode="auto">
          <a:xfrm>
            <a:off x="368300" y="4977293"/>
            <a:ext cx="7772400" cy="412750"/>
          </a:xfrm>
          <a:prstGeom prst="rect">
            <a:avLst/>
          </a:prstGeom>
          <a:noFill/>
          <a:ln w="9525">
            <a:noFill/>
            <a:miter lim="800000"/>
            <a:headEnd/>
            <a:tailEnd/>
          </a:ln>
        </p:spPr>
        <p:txBody>
          <a:bodyPr vert="horz" wrap="square" lIns="91429" tIns="45714" rIns="91429" bIns="45714"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chemeClr val="bg2"/>
              </a:solidFill>
              <a:effectLst/>
              <a:uLnTx/>
              <a:uFillTx/>
              <a:latin typeface="Georgia" pitchFamily="26" charset="0"/>
              <a:ea typeface="ＭＳ Ｐゴシック" pitchFamily="26" charset="-128"/>
              <a:cs typeface="ＭＳ Ｐゴシック" pitchFamily="26" charset="-128"/>
            </a:endParaRPr>
          </a:p>
        </p:txBody>
      </p:sp>
      <p:sp>
        <p:nvSpPr>
          <p:cNvPr id="18" name="Text Placeholder 14"/>
          <p:cNvSpPr txBox="1">
            <a:spLocks/>
          </p:cNvSpPr>
          <p:nvPr/>
        </p:nvSpPr>
        <p:spPr bwMode="auto">
          <a:xfrm>
            <a:off x="401489" y="4362618"/>
            <a:ext cx="7772400" cy="1089025"/>
          </a:xfrm>
          <a:prstGeom prst="rect">
            <a:avLst/>
          </a:prstGeom>
          <a:noFill/>
          <a:ln w="9525">
            <a:noFill/>
            <a:miter lim="800000"/>
            <a:headEnd/>
            <a:tailEnd/>
          </a:ln>
        </p:spPr>
        <p:txBody>
          <a:bodyPr vert="horz" wrap="square" lIns="91429" tIns="45714" rIns="91429" bIns="45714" numCol="1" anchor="b" anchorCtr="0" compatLnSpc="1">
            <a:prstTxWarp prst="textNoShape">
              <a:avLst/>
            </a:prstTxWarp>
          </a:bodyPr>
          <a:lstStyle/>
          <a:p>
            <a:pPr marL="0" marR="0" lvl="0" indent="0" algn="l" defTabSz="914400" rtl="0" eaLnBrk="0" fontAlgn="base" latinLnBrk="0" hangingPunct="0">
              <a:lnSpc>
                <a:spcPct val="70000"/>
              </a:lnSpc>
              <a:spcBef>
                <a:spcPct val="20000"/>
              </a:spcBef>
              <a:spcAft>
                <a:spcPct val="0"/>
              </a:spcAft>
              <a:buClr>
                <a:schemeClr val="accent1"/>
              </a:buClr>
              <a:buSzTx/>
              <a:buFont typeface="Wingdings" pitchFamily="26" charset="2"/>
              <a:buNone/>
              <a:tabLst/>
              <a:defRPr/>
            </a:pPr>
            <a:r>
              <a:rPr lang="en-US" sz="3600" kern="0" dirty="0" smtClean="0">
                <a:solidFill>
                  <a:schemeClr val="bg1"/>
                </a:solidFill>
                <a:latin typeface="Georgia" pitchFamily="26" charset="0"/>
                <a:ea typeface="ＭＳ Ｐゴシック" pitchFamily="26" charset="-128"/>
                <a:cs typeface="ＭＳ Ｐゴシック" pitchFamily="26" charset="-128"/>
              </a:rPr>
              <a:t>Handlebars</a:t>
            </a:r>
            <a:br>
              <a:rPr lang="en-US" sz="3600" kern="0" dirty="0" smtClean="0">
                <a:solidFill>
                  <a:schemeClr val="bg1"/>
                </a:solidFill>
                <a:latin typeface="Georgia" pitchFamily="26" charset="0"/>
                <a:ea typeface="ＭＳ Ｐゴシック" pitchFamily="26" charset="-128"/>
                <a:cs typeface="ＭＳ Ｐゴシック" pitchFamily="26" charset="-128"/>
              </a:rPr>
            </a:br>
            <a:endParaRPr lang="en-US" sz="3000" kern="0" dirty="0" smtClean="0">
              <a:solidFill>
                <a:schemeClr val="bg1"/>
              </a:solidFill>
              <a:latin typeface="Georgia" pitchFamily="26" charset="0"/>
              <a:ea typeface="ＭＳ Ｐゴシック" pitchFamily="26" charset="-128"/>
              <a:cs typeface="ＭＳ Ｐゴシック" pitchFamily="26" charset="-128"/>
            </a:endParaRPr>
          </a:p>
          <a:p>
            <a:pPr marL="0" marR="0" lvl="0" indent="0" algn="l" defTabSz="914400" rtl="0" eaLnBrk="0" fontAlgn="base" latinLnBrk="0" hangingPunct="0">
              <a:lnSpc>
                <a:spcPct val="70000"/>
              </a:lnSpc>
              <a:spcBef>
                <a:spcPct val="20000"/>
              </a:spcBef>
              <a:spcAft>
                <a:spcPct val="0"/>
              </a:spcAft>
              <a:buClr>
                <a:schemeClr val="accent1"/>
              </a:buClr>
              <a:buSzTx/>
              <a:buFont typeface="Wingdings" pitchFamily="26" charset="2"/>
              <a:buNone/>
              <a:tabLst/>
              <a:defRPr/>
            </a:pPr>
            <a:r>
              <a:rPr kumimoji="0" lang="en-US" b="0" i="0" u="none" strike="noStrike" kern="0" cap="none" spc="0" normalizeH="0" baseline="0" noProof="0" dirty="0" smtClean="0">
                <a:ln>
                  <a:noFill/>
                </a:ln>
                <a:solidFill>
                  <a:schemeClr val="accent2">
                    <a:lumMod val="40000"/>
                    <a:lumOff val="60000"/>
                  </a:schemeClr>
                </a:solidFill>
                <a:effectLst/>
                <a:uLnTx/>
                <a:uFillTx/>
                <a:latin typeface="Georgia" pitchFamily="26" charset="0"/>
                <a:ea typeface="ＭＳ Ｐゴシック" pitchFamily="26" charset="-128"/>
                <a:cs typeface="ＭＳ Ｐゴシック" pitchFamily="26" charset="-128"/>
              </a:rPr>
              <a:t>Introduction</a:t>
            </a:r>
            <a:endParaRPr kumimoji="0" lang="en-US" b="0" i="0" u="none" strike="noStrike" kern="0" cap="none" spc="0" normalizeH="0" baseline="0" noProof="0" dirty="0">
              <a:ln>
                <a:noFill/>
              </a:ln>
              <a:solidFill>
                <a:schemeClr val="accent2">
                  <a:lumMod val="40000"/>
                  <a:lumOff val="60000"/>
                </a:schemeClr>
              </a:solidFill>
              <a:effectLst/>
              <a:uLnTx/>
              <a:uFillTx/>
              <a:latin typeface="Georgia" pitchFamily="26" charset="0"/>
              <a:ea typeface="ＭＳ Ｐゴシック" pitchFamily="26" charset="-128"/>
              <a:cs typeface="ＭＳ Ｐゴシック" pitchFamily="26" charset="-128"/>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You can use comments in your handlebars code just as you would in your code. Since there is generally some level of logic, this is a good practice</a:t>
            </a:r>
            <a:r>
              <a:rPr lang="en-IN" dirty="0" smtClean="0"/>
              <a:t>.</a:t>
            </a:r>
          </a:p>
          <a:p>
            <a:endParaRPr lang="en-IN" dirty="0"/>
          </a:p>
          <a:p>
            <a:endParaRPr lang="en-IN" dirty="0" smtClean="0"/>
          </a:p>
          <a:p>
            <a:endParaRPr lang="en-IN" dirty="0"/>
          </a:p>
          <a:p>
            <a:endParaRPr lang="en-IN" dirty="0" smtClean="0"/>
          </a:p>
          <a:p>
            <a:pPr marL="0" indent="0">
              <a:buNone/>
            </a:pPr>
            <a:r>
              <a:rPr lang="en-IN" dirty="0" smtClean="0"/>
              <a:t>The </a:t>
            </a:r>
            <a:r>
              <a:rPr lang="en-IN" dirty="0"/>
              <a:t>comments will not be in the resulting output. If you'd like the comments </a:t>
            </a:r>
            <a:r>
              <a:rPr lang="en-IN" dirty="0" smtClean="0"/>
              <a:t> to </a:t>
            </a:r>
            <a:r>
              <a:rPr lang="en-IN" dirty="0"/>
              <a:t>show up. Just use html comments, and they will be output</a:t>
            </a:r>
            <a:r>
              <a:rPr lang="en-IN" dirty="0" smtClean="0"/>
              <a:t>.</a:t>
            </a:r>
          </a:p>
          <a:p>
            <a:pPr marL="0" indent="0">
              <a:buNone/>
            </a:pPr>
            <a:endParaRPr lang="en-IN" dirty="0"/>
          </a:p>
          <a:p>
            <a:pPr marL="0" indent="0">
              <a:buNone/>
            </a:pPr>
            <a:endParaRPr lang="en-IN" dirty="0" smtClean="0"/>
          </a:p>
          <a:p>
            <a:pPr marL="0" indent="0">
              <a:buNone/>
            </a:pPr>
            <a:endParaRPr lang="en-IN" dirty="0"/>
          </a:p>
          <a:p>
            <a:pPr marL="0" indent="0">
              <a:buNone/>
            </a:pPr>
            <a:r>
              <a:rPr lang="en-IN" dirty="0"/>
              <a:t>Any comments that must contain }} or other handlebars tokens should use the {{!-- --}} syntax.</a:t>
            </a:r>
          </a:p>
        </p:txBody>
      </p:sp>
      <p:sp>
        <p:nvSpPr>
          <p:cNvPr id="5" name="Rectangle 2"/>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582A00"/>
                </a:solidFill>
                <a:effectLst/>
                <a:latin typeface="Helvetica" panose="020B0604020202020204" pitchFamily="34" charset="0"/>
              </a:rPr>
              <a:t>Template comments with </a:t>
            </a:r>
            <a:r>
              <a:rPr kumimoji="0" lang="en-US" altLang="en-US" sz="1800" b="1" i="0" u="none" strike="noStrike" cap="none" normalizeH="0" baseline="0" smtClean="0">
                <a:ln>
                  <a:noFill/>
                </a:ln>
                <a:solidFill>
                  <a:srgbClr val="582A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582A00"/>
                </a:solidFill>
                <a:effectLst/>
                <a:latin typeface="Helvetica" panose="020B0604020202020204" pitchFamily="34" charset="0"/>
              </a:rPr>
              <a:t> or </a:t>
            </a:r>
            <a:r>
              <a:rPr kumimoji="0" lang="en-US" altLang="en-US" sz="1800" b="1" i="0" u="none" strike="noStrike" cap="none" normalizeH="0" baseline="0" smtClean="0">
                <a:ln>
                  <a:noFill/>
                </a:ln>
                <a:solidFill>
                  <a:srgbClr val="582A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smtClean="0">
                <a:ln>
                  <a:noFill/>
                </a:ln>
                <a:solidFill>
                  <a:srgbClr val="582A00"/>
                </a:solidFill>
                <a:effectLst/>
                <a:latin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411" y="1853692"/>
            <a:ext cx="6668431" cy="11241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508" y="4051674"/>
            <a:ext cx="6668431" cy="781159"/>
          </a:xfrm>
          <a:prstGeom prst="rect">
            <a:avLst/>
          </a:prstGeom>
        </p:spPr>
      </p:pic>
    </p:spTree>
    <p:extLst>
      <p:ext uri="{BB962C8B-B14F-4D97-AF65-F5344CB8AC3E}">
        <p14:creationId xmlns:p14="http://schemas.microsoft.com/office/powerpoint/2010/main" val="20041866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Helpers</a:t>
            </a:r>
          </a:p>
        </p:txBody>
      </p:sp>
      <p:sp>
        <p:nvSpPr>
          <p:cNvPr id="3" name="Content Placeholder 2"/>
          <p:cNvSpPr>
            <a:spLocks noGrp="1"/>
          </p:cNvSpPr>
          <p:nvPr>
            <p:ph idx="1"/>
          </p:nvPr>
        </p:nvSpPr>
        <p:spPr/>
        <p:txBody>
          <a:bodyPr/>
          <a:lstStyle/>
          <a:p>
            <a:pPr marL="0" indent="0">
              <a:buNone/>
            </a:pPr>
            <a:r>
              <a:rPr lang="en-IN" dirty="0"/>
              <a:t> </a:t>
            </a:r>
            <a:r>
              <a:rPr lang="en-IN" dirty="0" smtClean="0"/>
              <a:t> Handlebars </a:t>
            </a:r>
            <a:r>
              <a:rPr lang="en-IN" dirty="0"/>
              <a:t>helpers can be accessed from any context in a template. </a:t>
            </a:r>
            <a:endParaRPr lang="en-IN" dirty="0" smtClean="0"/>
          </a:p>
          <a:p>
            <a:pPr marL="0" indent="0">
              <a:buNone/>
            </a:pPr>
            <a:r>
              <a:rPr lang="en-IN" dirty="0"/>
              <a:t> </a:t>
            </a:r>
            <a:r>
              <a:rPr lang="en-IN" dirty="0" smtClean="0"/>
              <a:t> You </a:t>
            </a:r>
            <a:r>
              <a:rPr lang="en-IN" dirty="0"/>
              <a:t>can register a helper with </a:t>
            </a:r>
            <a:r>
              <a:rPr lang="en-IN" dirty="0" smtClean="0"/>
              <a:t>the </a:t>
            </a:r>
            <a:r>
              <a:rPr lang="en-IN" dirty="0" err="1"/>
              <a:t>Handlebars.registerHelper</a:t>
            </a:r>
            <a:r>
              <a:rPr lang="en-IN" dirty="0"/>
              <a:t> method</a:t>
            </a:r>
            <a:r>
              <a:rPr lang="en-IN" dirty="0" smtClean="0"/>
              <a: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81" y="1846434"/>
            <a:ext cx="6648450" cy="17811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81" y="3918829"/>
            <a:ext cx="6686550" cy="1943100"/>
          </a:xfrm>
          <a:prstGeom prst="rect">
            <a:avLst/>
          </a:prstGeom>
        </p:spPr>
      </p:pic>
      <p:sp>
        <p:nvSpPr>
          <p:cNvPr id="8" name="TextBox 7"/>
          <p:cNvSpPr txBox="1"/>
          <p:nvPr/>
        </p:nvSpPr>
        <p:spPr>
          <a:xfrm>
            <a:off x="683740" y="3610660"/>
            <a:ext cx="2071401" cy="369332"/>
          </a:xfrm>
          <a:prstGeom prst="rect">
            <a:avLst/>
          </a:prstGeom>
          <a:noFill/>
        </p:spPr>
        <p:txBody>
          <a:bodyPr wrap="none" rtlCol="0">
            <a:spAutoFit/>
          </a:bodyPr>
          <a:lstStyle/>
          <a:p>
            <a:r>
              <a:rPr lang="en-IN" dirty="0" smtClean="0"/>
              <a:t>This is our context</a:t>
            </a:r>
            <a:endParaRPr lang="en-IN" dirty="0"/>
          </a:p>
        </p:txBody>
      </p:sp>
    </p:spTree>
    <p:extLst>
      <p:ext uri="{BB962C8B-B14F-4D97-AF65-F5344CB8AC3E}">
        <p14:creationId xmlns:p14="http://schemas.microsoft.com/office/powerpoint/2010/main" val="267986698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675" y="1584024"/>
            <a:ext cx="6629400" cy="1514475"/>
          </a:xfrm>
          <a:prstGeom prst="rect">
            <a:avLst/>
          </a:prstGeom>
        </p:spPr>
      </p:pic>
      <p:sp>
        <p:nvSpPr>
          <p:cNvPr id="5" name="TextBox 4"/>
          <p:cNvSpPr txBox="1"/>
          <p:nvPr/>
        </p:nvSpPr>
        <p:spPr>
          <a:xfrm>
            <a:off x="817821" y="774356"/>
            <a:ext cx="1968809" cy="369332"/>
          </a:xfrm>
          <a:prstGeom prst="rect">
            <a:avLst/>
          </a:prstGeom>
          <a:noFill/>
        </p:spPr>
        <p:txBody>
          <a:bodyPr wrap="none" rtlCol="0">
            <a:spAutoFit/>
          </a:bodyPr>
          <a:lstStyle/>
          <a:p>
            <a:r>
              <a:rPr lang="en-IN" dirty="0" smtClean="0"/>
              <a:t>This is our Result</a:t>
            </a:r>
            <a:endParaRPr lang="en-IN" dirty="0"/>
          </a:p>
        </p:txBody>
      </p:sp>
    </p:spTree>
    <p:extLst>
      <p:ext uri="{BB962C8B-B14F-4D97-AF65-F5344CB8AC3E}">
        <p14:creationId xmlns:p14="http://schemas.microsoft.com/office/powerpoint/2010/main" val="151217968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350" y="41756"/>
            <a:ext cx="6796217" cy="6360199"/>
          </a:xfrm>
        </p:spPr>
      </p:pic>
    </p:spTree>
    <p:extLst>
      <p:ext uri="{BB962C8B-B14F-4D97-AF65-F5344CB8AC3E}">
        <p14:creationId xmlns:p14="http://schemas.microsoft.com/office/powerpoint/2010/main" val="232299666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Built-In </a:t>
            </a:r>
            <a:r>
              <a:rPr lang="en-IN" dirty="0" smtClean="0"/>
              <a:t>Helpers (if, unless, each, with)</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The if block </a:t>
            </a:r>
            <a:r>
              <a:rPr lang="en-IN" dirty="0" smtClean="0"/>
              <a:t>helper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238" y="1462605"/>
            <a:ext cx="6735115" cy="4591691"/>
          </a:xfrm>
          <a:prstGeom prst="rect">
            <a:avLst/>
          </a:prstGeom>
        </p:spPr>
      </p:pic>
    </p:spTree>
    <p:extLst>
      <p:ext uri="{BB962C8B-B14F-4D97-AF65-F5344CB8AC3E}">
        <p14:creationId xmlns:p14="http://schemas.microsoft.com/office/powerpoint/2010/main" val="178823691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Unless block helper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521" y="2271551"/>
            <a:ext cx="6858957" cy="2314898"/>
          </a:xfrm>
          <a:prstGeom prst="rect">
            <a:avLst/>
          </a:prstGeom>
        </p:spPr>
      </p:pic>
    </p:spTree>
    <p:extLst>
      <p:ext uri="{BB962C8B-B14F-4D97-AF65-F5344CB8AC3E}">
        <p14:creationId xmlns:p14="http://schemas.microsoft.com/office/powerpoint/2010/main" val="203625313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Each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567" y="1068038"/>
            <a:ext cx="6744641" cy="5001323"/>
          </a:xfrm>
        </p:spPr>
      </p:pic>
    </p:spTree>
    <p:extLst>
      <p:ext uri="{BB962C8B-B14F-4D97-AF65-F5344CB8AC3E}">
        <p14:creationId xmlns:p14="http://schemas.microsoft.com/office/powerpoint/2010/main" val="3670335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280" y="641928"/>
            <a:ext cx="5605335" cy="5865964"/>
          </a:xfrm>
        </p:spPr>
      </p:pic>
      <p:sp>
        <p:nvSpPr>
          <p:cNvPr id="4"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smtClean="0">
                <a:ln>
                  <a:noFill/>
                </a:ln>
                <a:solidFill>
                  <a:srgbClr val="582A00"/>
                </a:solidFill>
                <a:effectLst/>
                <a:latin typeface="Helvetica" panose="020B0604020202020204" pitchFamily="34" charset="0"/>
              </a:rPr>
              <a:t>The </a:t>
            </a:r>
            <a:r>
              <a:rPr kumimoji="0" lang="en-US" altLang="en-US" sz="1800" b="1" i="0" u="none" strike="noStrike" cap="none" normalizeH="0" baseline="0" smtClean="0">
                <a:ln>
                  <a:noFill/>
                </a:ln>
                <a:solidFill>
                  <a:srgbClr val="582A00"/>
                </a:solidFill>
                <a:effectLst/>
                <a:latin typeface="Courier New" panose="02070309020205020404" pitchFamily="49" charset="0"/>
                <a:cs typeface="Courier New" panose="02070309020205020404" pitchFamily="49" charset="0"/>
              </a:rPr>
              <a:t>with</a:t>
            </a:r>
            <a:r>
              <a:rPr kumimoji="0" lang="en-US" altLang="en-US" sz="1500" b="1" i="0" u="none" strike="noStrike" cap="none" normalizeH="0" baseline="0" smtClean="0">
                <a:ln>
                  <a:noFill/>
                </a:ln>
                <a:solidFill>
                  <a:srgbClr val="582A00"/>
                </a:solidFill>
                <a:effectLst/>
                <a:latin typeface="Helvetica" panose="020B0604020202020204" pitchFamily="34" charset="0"/>
              </a:rPr>
              <a:t> Block Helper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749563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Expressions</a:t>
            </a:r>
            <a:br>
              <a:rPr lang="en-IN" dirty="0"/>
            </a:br>
            <a:endParaRPr lang="en-IN" dirty="0"/>
          </a:p>
        </p:txBody>
      </p:sp>
      <p:sp>
        <p:nvSpPr>
          <p:cNvPr id="3" name="Content Placeholder 2"/>
          <p:cNvSpPr>
            <a:spLocks noGrp="1"/>
          </p:cNvSpPr>
          <p:nvPr>
            <p:ph idx="1"/>
          </p:nvPr>
        </p:nvSpPr>
        <p:spPr/>
        <p:txBody>
          <a:bodyPr/>
          <a:lstStyle/>
          <a:p>
            <a:r>
              <a:rPr lang="en-IN" dirty="0"/>
              <a:t>Block expressions allow you to define helpers that will invoke a section of your template with a different context than the current. These block helpers are identified by a # </a:t>
            </a:r>
            <a:r>
              <a:rPr lang="en-IN" dirty="0" err="1"/>
              <a:t>preceeding</a:t>
            </a:r>
            <a:r>
              <a:rPr lang="en-IN" dirty="0"/>
              <a:t> the helper name and require a matching closing </a:t>
            </a:r>
            <a:r>
              <a:rPr lang="en-IN" dirty="0" err="1"/>
              <a:t>mustache</a:t>
            </a:r>
            <a:r>
              <a:rPr lang="en-IN" dirty="0"/>
              <a:t>, /, of the same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859" y="2846174"/>
            <a:ext cx="6629400" cy="2286000"/>
          </a:xfrm>
          <a:prstGeom prst="rect">
            <a:avLst/>
          </a:prstGeom>
        </p:spPr>
      </p:pic>
    </p:spTree>
    <p:extLst>
      <p:ext uri="{BB962C8B-B14F-4D97-AF65-F5344CB8AC3E}">
        <p14:creationId xmlns:p14="http://schemas.microsoft.com/office/powerpoint/2010/main" val="313964810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506" y="1293340"/>
            <a:ext cx="6600825" cy="3705225"/>
          </a:xfrm>
          <a:prstGeom prst="rect">
            <a:avLst/>
          </a:prstGeom>
        </p:spPr>
      </p:pic>
    </p:spTree>
    <p:extLst>
      <p:ext uri="{BB962C8B-B14F-4D97-AF65-F5344CB8AC3E}">
        <p14:creationId xmlns:p14="http://schemas.microsoft.com/office/powerpoint/2010/main" val="378188453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endParaRPr lang="en-US" dirty="0" smtClean="0"/>
          </a:p>
          <a:p>
            <a:r>
              <a:rPr lang="en-US" dirty="0" smtClean="0"/>
              <a:t>What is Handlebars and why use it?</a:t>
            </a:r>
            <a:endParaRPr lang="en-US" dirty="0" smtClean="0"/>
          </a:p>
          <a:p>
            <a:r>
              <a:rPr lang="en-US" dirty="0" smtClean="0"/>
              <a:t>Setup and Getting Started</a:t>
            </a:r>
            <a:endParaRPr lang="en-US" dirty="0" smtClean="0"/>
          </a:p>
          <a:p>
            <a:r>
              <a:rPr lang="en-US" dirty="0" smtClean="0"/>
              <a:t>Html Escaping and Commenting in Handlebars</a:t>
            </a:r>
            <a:endParaRPr lang="en-US" dirty="0" smtClean="0"/>
          </a:p>
          <a:p>
            <a:r>
              <a:rPr lang="en-US" dirty="0" smtClean="0"/>
              <a:t>Helpers Built-in and Custom</a:t>
            </a:r>
            <a:endParaRPr lang="en-US" dirty="0" smtClean="0"/>
          </a:p>
          <a:p>
            <a:r>
              <a:rPr lang="en-IN" dirty="0"/>
              <a:t>Block Expressions</a:t>
            </a:r>
            <a:endParaRPr lang="en-US" dirty="0" smtClean="0"/>
          </a:p>
          <a:p>
            <a:r>
              <a:rPr lang="en-US" dirty="0" smtClean="0"/>
              <a:t>Partials</a:t>
            </a:r>
            <a:endParaRPr lang="en-US" dirty="0" smtClean="0"/>
          </a:p>
          <a:p>
            <a:r>
              <a:rPr lang="en-US" dirty="0" smtClean="0"/>
              <a:t>References</a:t>
            </a:r>
          </a:p>
          <a:p>
            <a:pPr marL="0" indent="0">
              <a:buNone/>
            </a:pPr>
            <a:endParaRPr lang="en-US" dirty="0"/>
          </a:p>
        </p:txBody>
      </p:sp>
    </p:spTree>
    <p:extLst>
      <p:ext uri="{BB962C8B-B14F-4D97-AF65-F5344CB8AC3E}">
        <p14:creationId xmlns:p14="http://schemas.microsoft.com/office/powerpoint/2010/main" val="4157748054"/>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Partials</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177" y="675503"/>
            <a:ext cx="5893249" cy="5477647"/>
          </a:xfrm>
        </p:spPr>
      </p:pic>
    </p:spTree>
    <p:extLst>
      <p:ext uri="{BB962C8B-B14F-4D97-AF65-F5344CB8AC3E}">
        <p14:creationId xmlns:p14="http://schemas.microsoft.com/office/powerpoint/2010/main" val="169913094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r>
              <a:rPr lang="en-US" dirty="0"/>
              <a:t/>
            </a:r>
            <a:br>
              <a:rPr lang="en-US" dirty="0"/>
            </a:br>
            <a:endParaRPr lang="en-US" dirty="0"/>
          </a:p>
        </p:txBody>
      </p:sp>
      <p:sp>
        <p:nvSpPr>
          <p:cNvPr id="3" name="Content Placeholder 2"/>
          <p:cNvSpPr>
            <a:spLocks noGrp="1"/>
          </p:cNvSpPr>
          <p:nvPr>
            <p:ph idx="1"/>
          </p:nvPr>
        </p:nvSpPr>
        <p:spPr>
          <a:xfrm>
            <a:off x="446088" y="1309816"/>
            <a:ext cx="8229600" cy="4843334"/>
          </a:xfrm>
        </p:spPr>
        <p:txBody>
          <a:bodyPr/>
          <a:lstStyle/>
          <a:p>
            <a:r>
              <a:rPr lang="en-US" dirty="0">
                <a:hlinkClick r:id="rId2"/>
              </a:rPr>
              <a:t>http://handlebarsjs.com</a:t>
            </a:r>
            <a:r>
              <a:rPr lang="en-US" dirty="0" smtClean="0">
                <a:hlinkClick r:id="rId2"/>
              </a:rPr>
              <a:t>/</a:t>
            </a:r>
            <a:endParaRPr lang="en-US" dirty="0" smtClean="0">
              <a:hlinkClick r:id="rId3"/>
            </a:endParaRPr>
          </a:p>
          <a:p>
            <a:r>
              <a:rPr lang="en-US" dirty="0" smtClean="0">
                <a:hlinkClick r:id="rId4"/>
              </a:rPr>
              <a:t>https://github.com/wycats/handlebars.js#readme</a:t>
            </a:r>
            <a:endParaRPr lang="en-US" dirty="0" smtClean="0"/>
          </a:p>
          <a:p>
            <a:r>
              <a:rPr lang="en-US" dirty="0">
                <a:hlinkClick r:id="rId5"/>
              </a:rPr>
              <a:t>http://tryhandlebarsjs.com</a:t>
            </a:r>
            <a:r>
              <a:rPr lang="en-US" dirty="0" smtClean="0">
                <a:hlinkClick r:id="rId5"/>
              </a:rPr>
              <a:t>/</a:t>
            </a:r>
            <a:endParaRPr lang="en-US" dirty="0" smtClean="0"/>
          </a:p>
          <a:p>
            <a:r>
              <a:rPr lang="en-US" dirty="0">
                <a:hlinkClick r:id="rId6"/>
              </a:rPr>
              <a:t>http://</a:t>
            </a:r>
            <a:r>
              <a:rPr lang="en-US" dirty="0" smtClean="0">
                <a:hlinkClick r:id="rId6"/>
              </a:rPr>
              <a:t>handlebarsjs.com/builtin_helpers.html</a:t>
            </a:r>
            <a:endParaRPr lang="en-US" dirty="0" smtClean="0"/>
          </a:p>
          <a:p>
            <a:r>
              <a:rPr lang="en-US" dirty="0">
                <a:hlinkClick r:id="rId7"/>
              </a:rPr>
              <a:t>http://</a:t>
            </a:r>
            <a:r>
              <a:rPr lang="en-US" dirty="0" smtClean="0">
                <a:hlinkClick r:id="rId7"/>
              </a:rPr>
              <a:t>handlebarsjs.com/partials.html</a:t>
            </a:r>
            <a:endParaRPr lang="en-US" dirty="0" smtClean="0"/>
          </a:p>
          <a:p>
            <a:r>
              <a:rPr lang="en-US" dirty="0">
                <a:hlinkClick r:id="rId8"/>
              </a:rPr>
              <a:t>http://</a:t>
            </a:r>
            <a:r>
              <a:rPr lang="en-US" dirty="0" smtClean="0">
                <a:hlinkClick r:id="rId8"/>
              </a:rPr>
              <a:t>handlebarsjs.com/reference.html</a:t>
            </a:r>
            <a:endParaRPr lang="en-US" dirty="0" smtClean="0"/>
          </a:p>
          <a:p>
            <a:r>
              <a:rPr lang="en-US" dirty="0">
                <a:hlinkClick r:id="rId9"/>
              </a:rPr>
              <a:t>http://tutorialzine.com/2015/01/learn-handlebars-in-10-minutes</a:t>
            </a:r>
            <a:r>
              <a:rPr lang="en-US" dirty="0" smtClean="0">
                <a:hlinkClick r:id="rId9"/>
              </a:rPr>
              <a:t>/</a:t>
            </a:r>
            <a:endParaRPr lang="en-US" dirty="0" smtClean="0"/>
          </a:p>
          <a:p>
            <a:r>
              <a:rPr lang="en-US" dirty="0">
                <a:hlinkClick r:id="rId10"/>
              </a:rPr>
              <a:t>http://javascriptissexy.com/handlebars-js-tutorial-learn-everything-about-handlebars-js-javascript-templating</a:t>
            </a:r>
            <a:r>
              <a:rPr lang="en-US" dirty="0" smtClean="0">
                <a:hlinkClick r:id="rId10"/>
              </a:rPr>
              <a:t>/</a:t>
            </a: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a:p>
            <a:endParaRPr lang="en-US" dirty="0" smtClean="0"/>
          </a:p>
        </p:txBody>
      </p:sp>
    </p:spTree>
    <p:extLst>
      <p:ext uri="{BB962C8B-B14F-4D97-AF65-F5344CB8AC3E}">
        <p14:creationId xmlns:p14="http://schemas.microsoft.com/office/powerpoint/2010/main" val="50968623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txBox="1">
            <a:spLocks/>
          </p:cNvSpPr>
          <p:nvPr/>
        </p:nvSpPr>
        <p:spPr bwMode="auto">
          <a:xfrm>
            <a:off x="9525" y="2378075"/>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b" anchorCtr="0" compatLnSpc="1">
            <a:prstTxWarp prst="textNoShape">
              <a:avLst/>
            </a:prstTxWarp>
          </a:bodyPr>
          <a:lstStyle/>
          <a:p>
            <a:pPr marL="0" marR="0" lvl="0" indent="0" algn="ctr" defTabSz="914400" rtl="0" eaLnBrk="0" fontAlgn="base" latinLnBrk="0" hangingPunct="0">
              <a:lnSpc>
                <a:spcPct val="70000"/>
              </a:lnSpc>
              <a:spcBef>
                <a:spcPct val="20000"/>
              </a:spcBef>
              <a:spcAft>
                <a:spcPct val="0"/>
              </a:spcAft>
              <a:buClr>
                <a:schemeClr val="accent1"/>
              </a:buClr>
              <a:buSzTx/>
              <a:buFont typeface="Wingdings" pitchFamily="27" charset="2"/>
              <a:buNone/>
              <a:tabLst/>
              <a:defRPr/>
            </a:pPr>
            <a:r>
              <a:rPr lang="en-US" sz="4200" kern="0" dirty="0" smtClean="0">
                <a:solidFill>
                  <a:srgbClr val="F4512A"/>
                </a:solidFill>
                <a:latin typeface="Georgia"/>
                <a:ea typeface="ＭＳ Ｐゴシック" pitchFamily="27" charset="-128"/>
                <a:cs typeface="Georgia"/>
              </a:rPr>
              <a:t>Thank You</a:t>
            </a:r>
            <a:endParaRPr kumimoji="0" lang="en-US" sz="4200" b="0" i="0" u="none" strike="noStrike" kern="0" spc="0" normalizeH="0" baseline="0" noProof="0" dirty="0">
              <a:ln>
                <a:noFill/>
              </a:ln>
              <a:solidFill>
                <a:srgbClr val="F4512A"/>
              </a:solidFill>
              <a:effectLst/>
              <a:uLnTx/>
              <a:uFillTx/>
              <a:latin typeface="Georgia"/>
              <a:ea typeface="ＭＳ Ｐゴシック" pitchFamily="27" charset="-128"/>
              <a:cs typeface="Georgia"/>
            </a:endParaRPr>
          </a:p>
        </p:txBody>
      </p:sp>
      <p:sp>
        <p:nvSpPr>
          <p:cNvPr id="11" name="Rectangle 6"/>
          <p:cNvSpPr>
            <a:spLocks noChangeArrowheads="1"/>
          </p:cNvSpPr>
          <p:nvPr/>
        </p:nvSpPr>
        <p:spPr bwMode="auto">
          <a:xfrm>
            <a:off x="368300" y="0"/>
            <a:ext cx="592138" cy="671513"/>
          </a:xfrm>
          <a:prstGeom prst="rect">
            <a:avLst/>
          </a:prstGeom>
          <a:solidFill>
            <a:schemeClr val="accent1"/>
          </a:solidFill>
          <a:ln w="9525">
            <a:noFill/>
            <a:miter lim="800000"/>
            <a:headEnd/>
            <a:tailEnd/>
          </a:ln>
        </p:spPr>
        <p:txBody>
          <a:bodyPr wrap="none" anchor="ctr">
            <a:prstTxWarp prst="textNoShape">
              <a:avLst/>
            </a:prstTxWarp>
          </a:bodyPr>
          <a:lstStyle/>
          <a:p>
            <a:endParaRPr lang="en-US"/>
          </a:p>
        </p:txBody>
      </p:sp>
      <p:pic>
        <p:nvPicPr>
          <p:cNvPr id="12" name="Picture 24" descr="sapientlogo.gif"/>
          <p:cNvPicPr>
            <a:picLocks noChangeAspect="1"/>
          </p:cNvPicPr>
          <p:nvPr/>
        </p:nvPicPr>
        <p:blipFill>
          <a:blip r:embed="rId3" cstate="print"/>
          <a:srcRect r="80165"/>
          <a:stretch>
            <a:fillRect/>
          </a:stretch>
        </p:blipFill>
        <p:spPr bwMode="auto">
          <a:xfrm>
            <a:off x="552450" y="114300"/>
            <a:ext cx="241300" cy="428625"/>
          </a:xfrm>
          <a:prstGeom prst="rect">
            <a:avLst/>
          </a:prstGeom>
          <a:noFill/>
          <a:ln w="9525">
            <a:noFill/>
            <a:miter lim="800000"/>
            <a:headEnd/>
            <a:tailEnd/>
          </a:ln>
        </p:spPr>
      </p:pic>
    </p:spTree>
    <p:extLst>
      <p:ext uri="{BB962C8B-B14F-4D97-AF65-F5344CB8AC3E}">
        <p14:creationId xmlns:p14="http://schemas.microsoft.com/office/powerpoint/2010/main" val="199542142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Handlebars</a:t>
            </a:r>
            <a:r>
              <a:rPr lang="en-US" dirty="0"/>
              <a:t/>
            </a:r>
            <a:br>
              <a:rPr lang="en-US" dirty="0"/>
            </a:br>
            <a:endParaRPr lang="en-US" dirty="0"/>
          </a:p>
        </p:txBody>
      </p:sp>
      <p:sp>
        <p:nvSpPr>
          <p:cNvPr id="3" name="Content Placeholder 2"/>
          <p:cNvSpPr>
            <a:spLocks noGrp="1"/>
          </p:cNvSpPr>
          <p:nvPr>
            <p:ph idx="1"/>
          </p:nvPr>
        </p:nvSpPr>
        <p:spPr>
          <a:xfrm>
            <a:off x="446088" y="984250"/>
            <a:ext cx="8229600" cy="5374020"/>
          </a:xfrm>
        </p:spPr>
        <p:txBody>
          <a:bodyPr/>
          <a:lstStyle/>
          <a:p>
            <a:pPr lvl="1"/>
            <a:endParaRPr lang="en-US" dirty="0" smtClean="0"/>
          </a:p>
          <a:p>
            <a:pPr lvl="1"/>
            <a:r>
              <a:rPr lang="en-US" dirty="0" smtClean="0"/>
              <a:t>Handlebars.js </a:t>
            </a:r>
            <a:r>
              <a:rPr lang="en-US" dirty="0"/>
              <a:t>is an extension to the </a:t>
            </a:r>
            <a:r>
              <a:rPr lang="en-US" dirty="0">
                <a:hlinkClick r:id="rId2"/>
              </a:rPr>
              <a:t>Mustache </a:t>
            </a:r>
            <a:r>
              <a:rPr lang="en-US" dirty="0" err="1">
                <a:hlinkClick r:id="rId2"/>
              </a:rPr>
              <a:t>templating</a:t>
            </a:r>
            <a:r>
              <a:rPr lang="en-US" dirty="0">
                <a:hlinkClick r:id="rId2"/>
              </a:rPr>
              <a:t> language</a:t>
            </a:r>
            <a:r>
              <a:rPr lang="en-US" dirty="0"/>
              <a:t> created by Chris </a:t>
            </a:r>
            <a:r>
              <a:rPr lang="en-US" dirty="0" err="1"/>
              <a:t>Wanstrath</a:t>
            </a:r>
            <a:r>
              <a:rPr lang="en-US" dirty="0"/>
              <a:t>. Handlebars.js and Mustache are both </a:t>
            </a:r>
            <a:r>
              <a:rPr lang="en-US" dirty="0" err="1"/>
              <a:t>logicless</a:t>
            </a:r>
            <a:r>
              <a:rPr lang="en-US" dirty="0"/>
              <a:t> </a:t>
            </a:r>
            <a:r>
              <a:rPr lang="en-US" dirty="0" err="1"/>
              <a:t>templating</a:t>
            </a:r>
            <a:r>
              <a:rPr lang="en-US" dirty="0"/>
              <a:t> languages that keep the view and the code separated like we all know they should be</a:t>
            </a:r>
            <a:r>
              <a:rPr lang="en-US" dirty="0" smtClean="0"/>
              <a:t>.</a:t>
            </a:r>
          </a:p>
          <a:p>
            <a:pPr lvl="1"/>
            <a:endParaRPr lang="en-US" dirty="0"/>
          </a:p>
          <a:p>
            <a:pPr lvl="1"/>
            <a:r>
              <a:rPr lang="en-US" dirty="0"/>
              <a:t>Handlebars is one of the most popular </a:t>
            </a:r>
            <a:r>
              <a:rPr lang="en-US" dirty="0" err="1"/>
              <a:t>templating</a:t>
            </a:r>
            <a:r>
              <a:rPr lang="en-US" dirty="0"/>
              <a:t> engines and builds on top of Mustache. Anything that was valid in a Mustache template is valid in a Handlebars template, so I won't cover those basics again. Handlebars add lots of helpers to Mustache</a:t>
            </a:r>
            <a:r>
              <a:rPr lang="en-US" dirty="0" smtClean="0"/>
              <a:t>.</a:t>
            </a:r>
          </a:p>
          <a:p>
            <a:pPr marL="495300" lvl="1" indent="0">
              <a:buNone/>
            </a:pPr>
            <a:endParaRPr lang="en-US" dirty="0"/>
          </a:p>
          <a:p>
            <a:pPr lvl="1"/>
            <a:r>
              <a:rPr lang="en-US" dirty="0" smtClean="0"/>
              <a:t>Handlebars </a:t>
            </a:r>
            <a:r>
              <a:rPr lang="en-US" dirty="0"/>
              <a:t>provides the power necessary to let you build </a:t>
            </a:r>
            <a:r>
              <a:rPr lang="en-US" b="1" dirty="0"/>
              <a:t>semantic </a:t>
            </a:r>
            <a:r>
              <a:rPr lang="en-US" b="1" dirty="0" smtClean="0"/>
              <a:t>templates </a:t>
            </a:r>
            <a:r>
              <a:rPr lang="en-US" dirty="0" smtClean="0"/>
              <a:t>effectively </a:t>
            </a:r>
            <a:r>
              <a:rPr lang="en-US" dirty="0"/>
              <a:t>with no frustration.</a:t>
            </a:r>
            <a:endParaRPr lang="en-US" dirty="0" smtClean="0">
              <a:solidFill>
                <a:schemeClr val="accent5">
                  <a:lumMod val="25000"/>
                </a:schemeClr>
              </a:solidFill>
            </a:endParaRPr>
          </a:p>
        </p:txBody>
      </p:sp>
    </p:spTree>
    <p:extLst>
      <p:ext uri="{BB962C8B-B14F-4D97-AF65-F5344CB8AC3E}">
        <p14:creationId xmlns:p14="http://schemas.microsoft.com/office/powerpoint/2010/main" val="31512147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Handlebars</a:t>
            </a:r>
            <a:endParaRPr lang="en-US" dirty="0"/>
          </a:p>
        </p:txBody>
      </p:sp>
      <p:sp>
        <p:nvSpPr>
          <p:cNvPr id="3" name="Content Placeholder 2"/>
          <p:cNvSpPr>
            <a:spLocks noGrp="1"/>
          </p:cNvSpPr>
          <p:nvPr>
            <p:ph idx="1"/>
          </p:nvPr>
        </p:nvSpPr>
        <p:spPr>
          <a:xfrm>
            <a:off x="446088" y="1268626"/>
            <a:ext cx="8229600" cy="5089643"/>
          </a:xfrm>
        </p:spPr>
        <p:txBody>
          <a:bodyPr/>
          <a:lstStyle/>
          <a:p>
            <a:pPr lvl="1"/>
            <a:r>
              <a:rPr lang="en-US" dirty="0"/>
              <a:t>Handlebars is one of the most advanced (pre-compiling and the like), feature-rich, and popular of all the JavaScript </a:t>
            </a:r>
            <a:r>
              <a:rPr lang="en-US" dirty="0" err="1"/>
              <a:t>templating</a:t>
            </a:r>
            <a:r>
              <a:rPr lang="en-US" dirty="0"/>
              <a:t> engines, and it has the most active community.</a:t>
            </a:r>
          </a:p>
          <a:p>
            <a:pPr lvl="1"/>
            <a:r>
              <a:rPr lang="en-US" dirty="0"/>
              <a:t>Handlebars is a logic-less </a:t>
            </a:r>
            <a:r>
              <a:rPr lang="en-US" dirty="0" err="1"/>
              <a:t>templating</a:t>
            </a:r>
            <a:r>
              <a:rPr lang="en-US" dirty="0"/>
              <a:t> engine, which means there is little to no logic in your templates that are on the HTML page. The most important use of Handlebars, and any templating engine, is to keep your HTML pages simple and clean and decoupled from the logic-based JavaScript files, and Handlebars serves this purpose well</a:t>
            </a:r>
            <a:r>
              <a:rPr lang="en-US" dirty="0" smtClean="0"/>
              <a:t>.</a:t>
            </a:r>
          </a:p>
          <a:p>
            <a:pPr lvl="1"/>
            <a:r>
              <a:rPr lang="en-US" dirty="0" smtClean="0"/>
              <a:t>Built on top of and compatible with the popular Mustache </a:t>
            </a:r>
            <a:r>
              <a:rPr lang="en-US" dirty="0" err="1" smtClean="0"/>
              <a:t>js</a:t>
            </a:r>
            <a:r>
              <a:rPr lang="en-US" dirty="0" smtClean="0"/>
              <a:t> another templating engine and therefor </a:t>
            </a:r>
            <a:r>
              <a:rPr lang="en-IN" dirty="0" smtClean="0"/>
              <a:t>is </a:t>
            </a:r>
            <a:r>
              <a:rPr lang="en-IN" dirty="0"/>
              <a:t>largely compatible with </a:t>
            </a:r>
            <a:r>
              <a:rPr lang="en-IN" dirty="0" err="1"/>
              <a:t>Mustache</a:t>
            </a:r>
            <a:r>
              <a:rPr lang="en-IN" dirty="0"/>
              <a:t> templates.</a:t>
            </a:r>
            <a:endParaRPr lang="en-US" dirty="0"/>
          </a:p>
        </p:txBody>
      </p:sp>
    </p:spTree>
    <p:extLst>
      <p:ext uri="{BB962C8B-B14F-4D97-AF65-F5344CB8AC3E}">
        <p14:creationId xmlns:p14="http://schemas.microsoft.com/office/powerpoint/2010/main" val="82767473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r>
              <a:rPr lang="en-US" dirty="0"/>
              <a:t/>
            </a:r>
            <a:br>
              <a:rPr lang="en-US" dirty="0"/>
            </a:br>
            <a:endParaRPr lang="en-US" dirty="0"/>
          </a:p>
        </p:txBody>
      </p:sp>
      <p:sp>
        <p:nvSpPr>
          <p:cNvPr id="3" name="Content Placeholder 2"/>
          <p:cNvSpPr>
            <a:spLocks noGrp="1"/>
          </p:cNvSpPr>
          <p:nvPr>
            <p:ph idx="1"/>
          </p:nvPr>
        </p:nvSpPr>
        <p:spPr>
          <a:xfrm>
            <a:off x="446088" y="984250"/>
            <a:ext cx="8229600" cy="5576038"/>
          </a:xfrm>
        </p:spPr>
        <p:txBody>
          <a:bodyPr/>
          <a:lstStyle/>
          <a:p>
            <a:pPr marL="0" indent="0">
              <a:buNone/>
            </a:pPr>
            <a:r>
              <a:rPr lang="en-US" dirty="0" smtClean="0"/>
              <a:t>		</a:t>
            </a:r>
            <a:r>
              <a:rPr lang="en-US" b="1" u="sng" dirty="0" smtClean="0"/>
              <a:t>There are 3 ways to use handlebars</a:t>
            </a:r>
          </a:p>
          <a:p>
            <a:pPr marL="0" indent="0">
              <a:buNone/>
            </a:pPr>
            <a:endParaRPr lang="en-US" dirty="0"/>
          </a:p>
          <a:p>
            <a:r>
              <a:rPr lang="en-US" dirty="0" smtClean="0"/>
              <a:t>Download  </a:t>
            </a:r>
            <a:r>
              <a:rPr lang="en-US" dirty="0"/>
              <a:t>handlebars from </a:t>
            </a:r>
            <a:r>
              <a:rPr lang="en-US" dirty="0" smtClean="0">
                <a:hlinkClick r:id="rId2"/>
              </a:rPr>
              <a:t>https</a:t>
            </a:r>
            <a:r>
              <a:rPr lang="en-US" dirty="0">
                <a:hlinkClick r:id="rId2"/>
              </a:rPr>
              <a:t>://</a:t>
            </a:r>
            <a:r>
              <a:rPr lang="en-US" dirty="0" smtClean="0">
                <a:hlinkClick r:id="rId2"/>
              </a:rPr>
              <a:t>cdnjs.cloudflare.com/ajax/libs/handlebars.js/4.0.5/handlebars.min.js</a:t>
            </a:r>
            <a:endParaRPr lang="en-US" dirty="0"/>
          </a:p>
          <a:p>
            <a:r>
              <a:rPr lang="en-US" dirty="0" smtClean="0"/>
              <a:t>If u need to setup using NPM</a:t>
            </a:r>
            <a:r>
              <a:rPr lang="en-US" b="1" dirty="0" smtClean="0"/>
              <a:t> </a:t>
            </a:r>
            <a:r>
              <a:rPr lang="en-US" dirty="0"/>
              <a:t>use</a:t>
            </a:r>
            <a:r>
              <a:rPr lang="en-US" b="1" dirty="0" smtClean="0"/>
              <a:t> 		      I</a:t>
            </a:r>
            <a:r>
              <a:rPr lang="en-US" dirty="0" smtClean="0"/>
              <a:t>t can then be loaded using	</a:t>
            </a:r>
            <a:r>
              <a:rPr lang="en-US" b="1" dirty="0" smtClean="0"/>
              <a:t> </a:t>
            </a:r>
          </a:p>
          <a:p>
            <a:r>
              <a:rPr lang="en-US" dirty="0"/>
              <a:t>For setup using bower use the bower command</a:t>
            </a:r>
          </a:p>
          <a:p>
            <a:pPr marL="0" indent="0">
              <a:buNone/>
            </a:pPr>
            <a:endParaRPr lang="en-US" b="1" dirty="0" smtClean="0"/>
          </a:p>
          <a:p>
            <a:pPr marL="0" indent="0">
              <a:buNone/>
            </a:pPr>
            <a:endParaRPr lang="en-US" dirty="0" smtClean="0"/>
          </a:p>
        </p:txBody>
      </p:sp>
      <p:pic>
        <p:nvPicPr>
          <p:cNvPr id="8" name="Picture 7"/>
          <p:cNvPicPr>
            <a:picLocks noChangeAspect="1"/>
          </p:cNvPicPr>
          <p:nvPr/>
        </p:nvPicPr>
        <p:blipFill>
          <a:blip r:embed="rId3"/>
          <a:stretch>
            <a:fillRect/>
          </a:stretch>
        </p:blipFill>
        <p:spPr>
          <a:xfrm>
            <a:off x="4225202" y="2809010"/>
            <a:ext cx="2085975" cy="304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081" y="3195906"/>
            <a:ext cx="1638529" cy="29531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8741" y="3544577"/>
            <a:ext cx="2238687" cy="285790"/>
          </a:xfrm>
          <a:prstGeom prst="rect">
            <a:avLst/>
          </a:prstGeom>
        </p:spPr>
      </p:pic>
    </p:spTree>
    <p:extLst>
      <p:ext uri="{BB962C8B-B14F-4D97-AF65-F5344CB8AC3E}">
        <p14:creationId xmlns:p14="http://schemas.microsoft.com/office/powerpoint/2010/main" val="139187339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br>
              <a:rPr lang="en-US" dirty="0"/>
            </a:br>
            <a:r>
              <a:rPr lang="en-US" dirty="0" smtClean="0"/>
              <a:t/>
            </a:r>
            <a:br>
              <a:rPr lang="en-US" dirty="0" smtClean="0"/>
            </a:br>
            <a:r>
              <a:rPr lang="en-US" sz="1800" b="0" dirty="0"/>
              <a:t>Handlebars templates look like regular HTML, with embedded handlebars expressions. </a:t>
            </a:r>
            <a:r>
              <a:rPr lang="en-US" sz="1800" b="0" dirty="0" smtClean="0"/>
              <a:t/>
            </a:r>
            <a:br>
              <a:rPr lang="en-US" sz="1800" b="0" dirty="0" smtClean="0"/>
            </a:br>
            <a:r>
              <a:rPr lang="en-US" sz="1800" b="0" dirty="0"/>
              <a:t/>
            </a:r>
            <a:br>
              <a:rPr lang="en-US" sz="1800" b="0" dirty="0"/>
            </a:br>
            <a:r>
              <a:rPr lang="en-US" sz="1800" b="0" dirty="0" smtClean="0"/>
              <a:t/>
            </a:r>
            <a:br>
              <a:rPr lang="en-US" sz="1800" b="0" dirty="0" smtClean="0"/>
            </a:br>
            <a:r>
              <a:rPr lang="en-US" sz="1800" b="0" dirty="0"/>
              <a:t/>
            </a:r>
            <a:br>
              <a:rPr lang="en-US" sz="1800" b="0" dirty="0"/>
            </a:br>
            <a:r>
              <a:rPr lang="en-US" sz="1800" b="0" dirty="0" smtClean="0"/>
              <a:t/>
            </a:r>
            <a:br>
              <a:rPr lang="en-US" sz="1800" b="0" dirty="0" smtClean="0"/>
            </a:br>
            <a:r>
              <a:rPr lang="en-US" sz="1800" b="0" dirty="0"/>
              <a:t/>
            </a:r>
            <a:br>
              <a:rPr lang="en-US" sz="1800" b="0" dirty="0"/>
            </a:br>
            <a:r>
              <a:rPr lang="en-US" sz="1800" b="0" dirty="0" smtClean="0"/>
              <a:t>A </a:t>
            </a:r>
            <a:r>
              <a:rPr lang="en-US" sz="1800" b="0" dirty="0"/>
              <a:t>handlebars expression is a </a:t>
            </a:r>
            <a:r>
              <a:rPr lang="en-US" sz="1800" b="0" dirty="0" smtClean="0"/>
              <a:t>{{, </a:t>
            </a:r>
            <a:r>
              <a:rPr lang="en-US" sz="1800" b="0" dirty="0"/>
              <a:t>some contents, followed by a </a:t>
            </a:r>
            <a:r>
              <a:rPr lang="en-US" sz="1800" b="0" dirty="0" smtClean="0"/>
              <a:t>}}</a:t>
            </a:r>
            <a:br>
              <a:rPr lang="en-US" sz="1800" b="0" dirty="0" smtClean="0"/>
            </a:br>
            <a:r>
              <a:rPr lang="en-US" sz="1800" b="0" dirty="0"/>
              <a:t/>
            </a:r>
            <a:br>
              <a:rPr lang="en-US" sz="1800" b="0" dirty="0"/>
            </a:br>
            <a:r>
              <a:rPr lang="en-US" sz="1800" b="0" dirty="0" smtClean="0"/>
              <a:t/>
            </a:r>
            <a:br>
              <a:rPr lang="en-US" sz="1800" b="0" dirty="0" smtClean="0"/>
            </a:br>
            <a:r>
              <a:rPr lang="en-US" sz="1800" b="0" dirty="0"/>
              <a:t/>
            </a:r>
            <a:br>
              <a:rPr lang="en-US" sz="1800" b="0" dirty="0"/>
            </a:br>
            <a:r>
              <a:rPr lang="en-US" sz="1800" b="0" dirty="0" smtClean="0"/>
              <a:t/>
            </a:r>
            <a:br>
              <a:rPr lang="en-US" sz="1800" b="0" dirty="0" smtClean="0"/>
            </a:br>
            <a:r>
              <a:rPr lang="en-US" sz="1800" b="0" dirty="0"/>
              <a:t/>
            </a:r>
            <a:br>
              <a:rPr lang="en-US" sz="1800" b="0" dirty="0"/>
            </a:br>
            <a:r>
              <a:rPr lang="en-US" sz="1800" b="0" dirty="0" smtClean="0"/>
              <a:t/>
            </a:r>
            <a:br>
              <a:rPr lang="en-US" sz="1800" b="0" dirty="0" smtClean="0"/>
            </a:br>
            <a:r>
              <a:rPr lang="en-US" sz="1800" b="0" dirty="0"/>
              <a:t/>
            </a:r>
            <a:br>
              <a:rPr lang="en-US" sz="1800" b="0" dirty="0"/>
            </a:br>
            <a:r>
              <a:rPr lang="en-US" sz="1800" b="0" dirty="0" smtClean="0"/>
              <a:t/>
            </a:r>
            <a:br>
              <a:rPr lang="en-US" sz="1800" b="0" dirty="0" smtClean="0"/>
            </a:br>
            <a:r>
              <a:rPr lang="en-US" sz="1800" b="0" dirty="0" smtClean="0"/>
              <a:t/>
            </a:r>
            <a:br>
              <a:rPr lang="en-US" sz="1800" b="0" dirty="0" smtClean="0"/>
            </a:br>
            <a:r>
              <a:rPr lang="en-US" sz="1800" b="0" dirty="0" smtClean="0"/>
              <a:t>Compile </a:t>
            </a:r>
            <a:r>
              <a:rPr lang="en-US" sz="1800" b="0" dirty="0"/>
              <a:t>a template in JavaScript by using Handlebars.compile</a:t>
            </a: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534" y="1632449"/>
            <a:ext cx="6630325" cy="1066949"/>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34" y="3350492"/>
            <a:ext cx="6925642" cy="20481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33" y="5929278"/>
            <a:ext cx="6630325" cy="485843"/>
          </a:xfrm>
          <a:prstGeom prst="rect">
            <a:avLst/>
          </a:prstGeom>
        </p:spPr>
      </p:pic>
    </p:spTree>
    <p:extLst>
      <p:ext uri="{BB962C8B-B14F-4D97-AF65-F5344CB8AC3E}">
        <p14:creationId xmlns:p14="http://schemas.microsoft.com/office/powerpoint/2010/main" val="412879763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222" y="348631"/>
            <a:ext cx="6763694" cy="2657846"/>
          </a:xfrm>
        </p:spPr>
      </p:pic>
    </p:spTree>
    <p:extLst>
      <p:ext uri="{BB962C8B-B14F-4D97-AF65-F5344CB8AC3E}">
        <p14:creationId xmlns:p14="http://schemas.microsoft.com/office/powerpoint/2010/main" val="177715602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Escaping</a:t>
            </a:r>
            <a:br>
              <a:rPr lang="en-IN" dirty="0"/>
            </a:br>
            <a:endParaRPr lang="en-IN" dirty="0"/>
          </a:p>
        </p:txBody>
      </p:sp>
      <p:sp>
        <p:nvSpPr>
          <p:cNvPr id="3" name="Content Placeholder 2"/>
          <p:cNvSpPr>
            <a:spLocks noGrp="1"/>
          </p:cNvSpPr>
          <p:nvPr>
            <p:ph idx="1"/>
          </p:nvPr>
        </p:nvSpPr>
        <p:spPr/>
        <p:txBody>
          <a:bodyPr/>
          <a:lstStyle/>
          <a:p>
            <a:r>
              <a:rPr lang="en-IN" dirty="0"/>
              <a:t>Handlebars HTML-escapes values returned by a {{expression}}. If you don't want Handlebars to escape a value, use the "triple-stash", {{{.</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13" y="1910792"/>
            <a:ext cx="6762750" cy="3876675"/>
          </a:xfrm>
          <a:prstGeom prst="rect">
            <a:avLst/>
          </a:prstGeom>
        </p:spPr>
      </p:pic>
    </p:spTree>
    <p:extLst>
      <p:ext uri="{BB962C8B-B14F-4D97-AF65-F5344CB8AC3E}">
        <p14:creationId xmlns:p14="http://schemas.microsoft.com/office/powerpoint/2010/main" val="298336396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5815" y="1121566"/>
            <a:ext cx="7588937" cy="1754326"/>
          </a:xfrm>
          <a:prstGeom prst="rect">
            <a:avLst/>
          </a:prstGeom>
          <a:noFill/>
        </p:spPr>
        <p:txBody>
          <a:bodyPr wrap="none" rtlCol="0">
            <a:spAutoFit/>
          </a:bodyPr>
          <a:lstStyle/>
          <a:p>
            <a:r>
              <a:rPr lang="en-IN" dirty="0"/>
              <a:t>Handlebars will not escape a </a:t>
            </a:r>
            <a:r>
              <a:rPr lang="en-IN" dirty="0" err="1"/>
              <a:t>Handlebars.SafeString</a:t>
            </a:r>
            <a:r>
              <a:rPr lang="en-IN" dirty="0"/>
              <a:t>. </a:t>
            </a:r>
            <a:endParaRPr lang="en-IN" dirty="0" smtClean="0"/>
          </a:p>
          <a:p>
            <a:endParaRPr lang="en-IN" dirty="0" smtClean="0"/>
          </a:p>
          <a:p>
            <a:r>
              <a:rPr lang="en-IN" dirty="0" smtClean="0"/>
              <a:t>If </a:t>
            </a:r>
            <a:r>
              <a:rPr lang="en-IN" dirty="0"/>
              <a:t>you write a helper </a:t>
            </a:r>
            <a:r>
              <a:rPr lang="en-IN" dirty="0" smtClean="0"/>
              <a:t>that generates </a:t>
            </a:r>
            <a:r>
              <a:rPr lang="en-IN" dirty="0"/>
              <a:t>its own HTML, you will usually want </a:t>
            </a:r>
            <a:endParaRPr lang="en-IN" dirty="0" smtClean="0"/>
          </a:p>
          <a:p>
            <a:r>
              <a:rPr lang="en-IN" dirty="0" smtClean="0"/>
              <a:t>to </a:t>
            </a:r>
            <a:r>
              <a:rPr lang="en-IN" dirty="0"/>
              <a:t>return </a:t>
            </a:r>
            <a:r>
              <a:rPr lang="en-IN" dirty="0" smtClean="0"/>
              <a:t>a </a:t>
            </a:r>
            <a:r>
              <a:rPr lang="en-IN" dirty="0"/>
              <a:t>new </a:t>
            </a:r>
            <a:r>
              <a:rPr lang="en-IN" dirty="0" err="1"/>
              <a:t>Handlebars.SafeString</a:t>
            </a:r>
            <a:r>
              <a:rPr lang="en-IN" dirty="0"/>
              <a:t>(result</a:t>
            </a:r>
            <a:r>
              <a:rPr lang="en-IN" dirty="0" smtClean="0"/>
              <a:t>).</a:t>
            </a:r>
          </a:p>
          <a:p>
            <a:endParaRPr lang="en-IN" dirty="0"/>
          </a:p>
          <a:p>
            <a:r>
              <a:rPr lang="en-IN" dirty="0" smtClean="0"/>
              <a:t>In </a:t>
            </a:r>
            <a:r>
              <a:rPr lang="en-IN" dirty="0"/>
              <a:t>such a circumstance, </a:t>
            </a:r>
            <a:r>
              <a:rPr lang="en-IN" dirty="0" smtClean="0"/>
              <a:t>you </a:t>
            </a:r>
            <a:r>
              <a:rPr lang="en-IN" dirty="0"/>
              <a:t>will want to manually escape parameters.</a:t>
            </a:r>
          </a:p>
        </p:txBody>
      </p:sp>
      <p:sp>
        <p:nvSpPr>
          <p:cNvPr id="9" name="TextBox 8"/>
          <p:cNvSpPr txBox="1"/>
          <p:nvPr/>
        </p:nvSpPr>
        <p:spPr>
          <a:xfrm>
            <a:off x="442913" y="5156343"/>
            <a:ext cx="7766870" cy="646331"/>
          </a:xfrm>
          <a:prstGeom prst="rect">
            <a:avLst/>
          </a:prstGeom>
          <a:noFill/>
        </p:spPr>
        <p:txBody>
          <a:bodyPr wrap="none" rtlCol="0">
            <a:spAutoFit/>
          </a:bodyPr>
          <a:lstStyle/>
          <a:p>
            <a:r>
              <a:rPr lang="en-IN" dirty="0"/>
              <a:t>This will escape the passed in parameters, but mark the response as safe, </a:t>
            </a:r>
            <a:endParaRPr lang="en-IN" dirty="0" smtClean="0"/>
          </a:p>
          <a:p>
            <a:r>
              <a:rPr lang="en-IN" dirty="0" smtClean="0"/>
              <a:t>so </a:t>
            </a:r>
            <a:r>
              <a:rPr lang="en-IN" dirty="0"/>
              <a:t>Handlebars will not try to escape it even if the "triple-stash" is not used.</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84" y="3122942"/>
            <a:ext cx="6600825" cy="1371600"/>
          </a:xfrm>
          <a:prstGeom prst="rect">
            <a:avLst/>
          </a:prstGeom>
        </p:spPr>
      </p:pic>
    </p:spTree>
    <p:extLst>
      <p:ext uri="{BB962C8B-B14F-4D97-AF65-F5344CB8AC3E}">
        <p14:creationId xmlns:p14="http://schemas.microsoft.com/office/powerpoint/2010/main" val="684638635"/>
      </p:ext>
    </p:extLst>
  </p:cSld>
  <p:clrMapOvr>
    <a:masterClrMapping/>
  </p:clrMapOvr>
  <p:transition spd="med">
    <p:fade/>
  </p:transition>
</p:sld>
</file>

<file path=ppt/theme/theme1.xml><?xml version="1.0" encoding="utf-8"?>
<a:theme xmlns:a="http://schemas.openxmlformats.org/drawingml/2006/main" name="Blank Presentation">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Blank Presentation">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Presentation">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lank Presentation">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lank Presentation">
  <a:themeElements>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4D4D4D"/>
        </a:dk1>
        <a:lt1>
          <a:srgbClr val="FFFFFF"/>
        </a:lt1>
        <a:dk2>
          <a:srgbClr val="999999"/>
        </a:dk2>
        <a:lt2>
          <a:srgbClr val="000000"/>
        </a:lt2>
        <a:accent1>
          <a:srgbClr val="F04E22"/>
        </a:accent1>
        <a:accent2>
          <a:srgbClr val="F0B500"/>
        </a:accent2>
        <a:accent3>
          <a:srgbClr val="FFFFFF"/>
        </a:accent3>
        <a:accent4>
          <a:srgbClr val="404040"/>
        </a:accent4>
        <a:accent5>
          <a:srgbClr val="F6B2AB"/>
        </a:accent5>
        <a:accent6>
          <a:srgbClr val="D9A400"/>
        </a:accent6>
        <a:hlink>
          <a:srgbClr val="F07800"/>
        </a:hlink>
        <a:folHlink>
          <a:srgbClr val="00A6A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2E3A2474B5D84ABF4D51817BDA42EB" ma:contentTypeVersion="26" ma:contentTypeDescription="Create a new document." ma:contentTypeScope="" ma:versionID="10ad177e246a431e7d0d92d966ab2911">
  <xsd:schema xmlns:xsd="http://www.w3.org/2001/XMLSchema" xmlns:xs="http://www.w3.org/2001/XMLSchema" xmlns:p="http://schemas.microsoft.com/office/2006/metadata/properties" xmlns:ns1="http://schemas.microsoft.com/sharepoint/v3" xmlns:ns2="e923652a-a54e-41b3-93da-78403c2b8f65" targetNamespace="http://schemas.microsoft.com/office/2006/metadata/properties" ma:root="true" ma:fieldsID="5d03732c10cd11176fe9d0556af2e4d7" ns1:_="" ns2:_="">
    <xsd:import namespace="http://schemas.microsoft.com/sharepoint/v3"/>
    <xsd:import namespace="e923652a-a54e-41b3-93da-78403c2b8f65"/>
    <xsd:element name="properties">
      <xsd:complexType>
        <xsd:sequence>
          <xsd:element name="documentManagement">
            <xsd:complexType>
              <xsd:all>
                <xsd:element ref="ns1:AverageRating" minOccurs="0"/>
                <xsd:element ref="ns1:RoutingRuleDescription" minOccurs="0"/>
                <xsd:element ref="ns2:TaxCatchAll" minOccurs="0"/>
                <xsd:element ref="ns2:TaxCatchAllLabel" minOccurs="0"/>
                <xsd:element ref="ns2:DocTypeTaxHTField0" minOccurs="0"/>
                <xsd:element ref="ns1:PublishingStartDate" minOccurs="0"/>
                <xsd:element ref="ns1:PublishingExpirationDate" minOccurs="0"/>
                <xsd:element ref="ns2:ContentDescription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AverageRating" ma:readOnly="true">
      <xsd:simpleType>
        <xsd:restriction base="dms:Number"/>
      </xsd:simpleType>
    </xsd:element>
    <xsd:element name="RoutingRuleDescription" ma:index="9" nillable="true" ma:displayName="Description" ma:internalName="RoutingRuleDescription" ma:readOnly="false">
      <xsd:simpleType>
        <xsd:restriction base="dms:Text">
          <xsd:maxLength value="255"/>
        </xsd:restriction>
      </xsd:simpleType>
    </xsd:element>
    <xsd:element name="PublishingStartDate" ma:index="14" nillable="true" ma:displayName="Scheduling Start Date" ma:description="" ma:hidden="true" ma:internalName="PublishingStartDate">
      <xsd:simpleType>
        <xsd:restriction base="dms:Unknown"/>
      </xsd:simpleType>
    </xsd:element>
    <xsd:element name="PublishingExpirationDate" ma:index="15"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3652a-a54e-41b3-93da-78403c2b8f65"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3f29220a-ccc2-4f6c-963c-1b8388458046}" ma:internalName="TaxCatchAll" ma:showField="CatchAllData" ma:web="e923652a-a54e-41b3-93da-78403c2b8f65">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3f29220a-ccc2-4f6c-963c-1b8388458046}" ma:internalName="TaxCatchAllLabel" ma:readOnly="true" ma:showField="CatchAllDataLabel" ma:web="e923652a-a54e-41b3-93da-78403c2b8f65">
      <xsd:complexType>
        <xsd:complexContent>
          <xsd:extension base="dms:MultiChoiceLookup">
            <xsd:sequence>
              <xsd:element name="Value" type="dms:Lookup" maxOccurs="unbounded" minOccurs="0" nillable="true"/>
            </xsd:sequence>
          </xsd:extension>
        </xsd:complexContent>
      </xsd:complexType>
    </xsd:element>
    <xsd:element name="DocTypeTaxHTField0" ma:index="12" nillable="true" ma:taxonomy="true" ma:internalName="DocTypeTaxHTField0" ma:taxonomyFieldName="DocType" ma:displayName="DocType" ma:default="" ma:fieldId="{fe790849-f39a-4379-a267-81a20420a3b9}" ma:sspId="d8f027e6-9a7b-497e-9f4f-9d94e22d41b8" ma:termSetId="66add1a0-79f6-48ec-8ed2-11778d89409a" ma:anchorId="00000000-0000-0000-0000-000000000000" ma:open="false" ma:isKeyword="false">
      <xsd:complexType>
        <xsd:sequence>
          <xsd:element ref="pc:Terms" minOccurs="0" maxOccurs="1"/>
        </xsd:sequence>
      </xsd:complexType>
    </xsd:element>
    <xsd:element name="ContentDescriptionTaxHTField0" ma:index="17" nillable="true" ma:taxonomy="true" ma:internalName="ContentDescriptionTaxHTField0" ma:taxonomyFieldName="ContentDescription" ma:displayName="Content Description" ma:default="" ma:fieldId="{efc0d507-076d-49ea-ba22-e16b3d174a61}" ma:taxonomyMulti="true" ma:sspId="d8f027e6-9a7b-497e-9f4f-9d94e22d41b8" ma:termSetId="74079b1b-51d0-4f36-9ffa-b2e34f32a499"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TypeTaxHTField0 xmlns="e923652a-a54e-41b3-93da-78403c2b8f65">
      <Terms xmlns="http://schemas.microsoft.com/office/infopath/2007/PartnerControls"/>
    </DocTypeTaxHTField0>
    <RoutingRuleDescription xmlns="http://schemas.microsoft.com/sharepoint/v3">2011 Strategy Deck</RoutingRuleDescription>
    <PublishingExpirationDate xmlns="http://schemas.microsoft.com/sharepoint/v3" xsi:nil="true"/>
    <PublishingStartDate xmlns="http://schemas.microsoft.com/sharepoint/v3" xsi:nil="true"/>
    <ContentDescriptionTaxHTField0 xmlns="e923652a-a54e-41b3-93da-78403c2b8f65">
      <Terms xmlns="http://schemas.microsoft.com/office/infopath/2007/PartnerControls">
        <TermInfo xmlns="http://schemas.microsoft.com/office/infopath/2007/PartnerControls">
          <TermName xmlns="http://schemas.microsoft.com/office/infopath/2007/PartnerControls">Company Information</TermName>
          <TermId xmlns="http://schemas.microsoft.com/office/infopath/2007/PartnerControls">cc25e1ca-75c1-42d4-bd84-57931fddca6c</TermId>
        </TermInfo>
      </Terms>
    </ContentDescriptionTaxHTField0>
    <TaxCatchAll xmlns="e923652a-a54e-41b3-93da-78403c2b8f65">
      <Value>128</Value>
      <Value>68</Value>
    </TaxCatchAll>
    <AverageRating xmlns="http://schemas.microsoft.com/sharepoint/v3" xsi:nil="true"/>
  </documentManagement>
</p:properties>
</file>

<file path=customXml/itemProps1.xml><?xml version="1.0" encoding="utf-8"?>
<ds:datastoreItem xmlns:ds="http://schemas.openxmlformats.org/officeDocument/2006/customXml" ds:itemID="{80418AF5-3585-4FDD-BF66-122564D492C7}">
  <ds:schemaRefs>
    <ds:schemaRef ds:uri="http://schemas.microsoft.com/sharepoint/v3/contenttype/forms"/>
  </ds:schemaRefs>
</ds:datastoreItem>
</file>

<file path=customXml/itemProps2.xml><?xml version="1.0" encoding="utf-8"?>
<ds:datastoreItem xmlns:ds="http://schemas.openxmlformats.org/officeDocument/2006/customXml" ds:itemID="{775C72BE-AC2A-4FE3-81E3-1E1B1235CE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923652a-a54e-41b3-93da-78403c2b8f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7BFF4B-0F06-46A9-8A04-5E18B473909F}">
  <ds:schemaRefs>
    <ds:schemaRef ds:uri="http://purl.org/dc/elements/1.1/"/>
    <ds:schemaRef ds:uri="http://schemas.microsoft.com/office/2006/documentManagement/types"/>
    <ds:schemaRef ds:uri="http://purl.org/dc/terms/"/>
    <ds:schemaRef ds:uri="http://schemas.microsoft.com/office/2006/metadata/properties"/>
    <ds:schemaRef ds:uri="e923652a-a54e-41b3-93da-78403c2b8f65"/>
    <ds:schemaRef ds:uri="http://purl.org/dc/dcmitype/"/>
    <ds:schemaRef ds:uri="http://schemas.microsoft.com/sharepoint/v3"/>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50594</TotalTime>
  <Words>457</Words>
  <Application>Microsoft Office PowerPoint</Application>
  <PresentationFormat>On-screen Show (4:3)</PresentationFormat>
  <Paragraphs>77</Paragraphs>
  <Slides>22</Slides>
  <Notes>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22</vt:i4>
      </vt:variant>
    </vt:vector>
  </HeadingPairs>
  <TitlesOfParts>
    <vt:vector size="33" baseType="lpstr">
      <vt:lpstr>MS PGothic</vt:lpstr>
      <vt:lpstr>Arial</vt:lpstr>
      <vt:lpstr>Courier New</vt:lpstr>
      <vt:lpstr>Georgia</vt:lpstr>
      <vt:lpstr>Helvetica</vt:lpstr>
      <vt:lpstr>Wingdings</vt:lpstr>
      <vt:lpstr>Blank Presentation</vt:lpstr>
      <vt:lpstr>5_Blank Presentation</vt:lpstr>
      <vt:lpstr>2_Blank Presentation</vt:lpstr>
      <vt:lpstr>3_Blank Presentation</vt:lpstr>
      <vt:lpstr>4_Blank Presentation</vt:lpstr>
      <vt:lpstr>PowerPoint Presentation</vt:lpstr>
      <vt:lpstr>Agenda</vt:lpstr>
      <vt:lpstr>What is Handlebars </vt:lpstr>
      <vt:lpstr>Why Handlebars</vt:lpstr>
      <vt:lpstr>Setup </vt:lpstr>
      <vt:lpstr>Getting Started  Handlebars templates look like regular HTML, with embedded handlebars expressions.       A handlebars expression is a {{, some contents, followed by a }}          Compile a template in JavaScript by using Handlebars.compile</vt:lpstr>
      <vt:lpstr>PowerPoint Presentation</vt:lpstr>
      <vt:lpstr>HTML Escaping </vt:lpstr>
      <vt:lpstr>PowerPoint Presentation</vt:lpstr>
      <vt:lpstr>Template comments with {{!-- --}} or {{! }}. </vt:lpstr>
      <vt:lpstr>Helpers</vt:lpstr>
      <vt:lpstr>PowerPoint Presentation</vt:lpstr>
      <vt:lpstr>PowerPoint Presentation</vt:lpstr>
      <vt:lpstr>Built-In Helpers (if, unless, each, with) </vt:lpstr>
      <vt:lpstr>PowerPoint Presentation</vt:lpstr>
      <vt:lpstr>Each</vt:lpstr>
      <vt:lpstr>The with Block Helper </vt:lpstr>
      <vt:lpstr>Block Expressions </vt:lpstr>
      <vt:lpstr>PowerPoint Presentation</vt:lpstr>
      <vt:lpstr>Partials </vt:lpstr>
      <vt:lpstr>References </vt:lpstr>
      <vt:lpstr>PowerPoint Presentation</vt:lpstr>
    </vt:vector>
  </TitlesOfParts>
  <Company>sapient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Sapient Corporate PowerPoint Template</dc:title>
  <dc:creator>sapient</dc:creator>
  <cp:lastModifiedBy>Microsoft</cp:lastModifiedBy>
  <cp:revision>780</cp:revision>
  <cp:lastPrinted>2009-10-02T19:31:22Z</cp:lastPrinted>
  <dcterms:created xsi:type="dcterms:W3CDTF">2011-04-21T17:12:13Z</dcterms:created>
  <dcterms:modified xsi:type="dcterms:W3CDTF">2016-11-03T14:05:21Z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Tag">
    <vt:lpwstr>PPT Template, Sapient Corporate PPT Template, PowerPoint Template, Sapient PPT Template </vt:lpwstr>
  </property>
  <property fmtid="{D5CDD505-2E9C-101B-9397-08002B2CF9AE}" pid="4" name="ContentType">
    <vt:lpwstr>Document</vt:lpwstr>
  </property>
  <property fmtid="{D5CDD505-2E9C-101B-9397-08002B2CF9AE}" pid="5" name="Meta Tags">
    <vt:lpwstr>PPT Template, Sapient Corporate PPT Template, PowerPoint Template, Sapient PPT Template </vt:lpwstr>
  </property>
  <property fmtid="{D5CDD505-2E9C-101B-9397-08002B2CF9AE}" pid="6" name="Document Expiration Date">
    <vt:lpwstr>2010-12-31T00:00:00Z</vt:lpwstr>
  </property>
  <property fmtid="{D5CDD505-2E9C-101B-9397-08002B2CF9AE}" pid="7" name="ContentTypeId">
    <vt:lpwstr>0x010100722E3A2474B5D84ABF4D51817BDA42EB</vt:lpwstr>
  </property>
  <property fmtid="{D5CDD505-2E9C-101B-9397-08002B2CF9AE}" pid="8" name="ClientTaxHTField0">
    <vt:lpwstr>None|e2555d9a-c5b9-41d4-93ef-de45ba35f90e</vt:lpwstr>
  </property>
  <property fmtid="{D5CDD505-2E9C-101B-9397-08002B2CF9AE}" pid="9" name="ProjectsTaxHTField0">
    <vt:lpwstr>None|e2555d9a-c5b9-41d4-93ef-de45ba35f90e</vt:lpwstr>
  </property>
  <property fmtid="{D5CDD505-2E9C-101B-9397-08002B2CF9AE}" pid="10" name="SolutionTaxHTField0">
    <vt:lpwstr>None|e2555d9a-c5b9-41d4-93ef-de45ba35f90e</vt:lpwstr>
  </property>
  <property fmtid="{D5CDD505-2E9C-101B-9397-08002B2CF9AE}" pid="11" name="Solution">
    <vt:lpwstr>68;#None|e2555d9a-c5b9-41d4-93ef-de45ba35f90e</vt:lpwstr>
  </property>
  <property fmtid="{D5CDD505-2E9C-101B-9397-08002B2CF9AE}" pid="12" name="Client">
    <vt:lpwstr>68;#None|e2555d9a-c5b9-41d4-93ef-de45ba35f90e</vt:lpwstr>
  </property>
  <property fmtid="{D5CDD505-2E9C-101B-9397-08002B2CF9AE}" pid="13" name="Projects">
    <vt:lpwstr>68;#None|e2555d9a-c5b9-41d4-93ef-de45ba35f90e</vt:lpwstr>
  </property>
  <property fmtid="{D5CDD505-2E9C-101B-9397-08002B2CF9AE}" pid="14" name="ContentDescription">
    <vt:lpwstr>128;#Company Information|cc25e1ca-75c1-42d4-bd84-57931fddca6c</vt:lpwstr>
  </property>
</Properties>
</file>