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3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BB7E-3A25-4C24-A86C-7A44EF24684A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31BC-AD0A-446E-92AA-D82C0F85D5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4127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BB7E-3A25-4C24-A86C-7A44EF24684A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31BC-AD0A-446E-92AA-D82C0F85D5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754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BB7E-3A25-4C24-A86C-7A44EF24684A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31BC-AD0A-446E-92AA-D82C0F85D5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133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BB7E-3A25-4C24-A86C-7A44EF24684A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31BC-AD0A-446E-92AA-D82C0F85D5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325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BB7E-3A25-4C24-A86C-7A44EF24684A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31BC-AD0A-446E-92AA-D82C0F85D5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588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BB7E-3A25-4C24-A86C-7A44EF24684A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31BC-AD0A-446E-92AA-D82C0F85D5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151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BB7E-3A25-4C24-A86C-7A44EF24684A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31BC-AD0A-446E-92AA-D82C0F85D5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913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BB7E-3A25-4C24-A86C-7A44EF24684A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31BC-AD0A-446E-92AA-D82C0F85D5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203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BB7E-3A25-4C24-A86C-7A44EF24684A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31BC-AD0A-446E-92AA-D82C0F85D5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495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BB7E-3A25-4C24-A86C-7A44EF24684A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31BC-AD0A-446E-92AA-D82C0F85D5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225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BB7E-3A25-4C24-A86C-7A44EF24684A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31BC-AD0A-446E-92AA-D82C0F85D5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728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8BB7E-3A25-4C24-A86C-7A44EF24684A}" type="datetimeFigureOut">
              <a:rPr lang="es-ES" smtClean="0"/>
              <a:t>17/04/2018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331BC-AD0A-446E-92AA-D82C0F85D5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743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>
            <a:off x="0" y="3705716"/>
            <a:ext cx="12192000" cy="16042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866272" y="3561336"/>
            <a:ext cx="256673" cy="256674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/>
          <p:cNvSpPr/>
          <p:nvPr/>
        </p:nvSpPr>
        <p:spPr>
          <a:xfrm>
            <a:off x="10403304" y="3585400"/>
            <a:ext cx="256673" cy="256674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9798334" y="3954369"/>
            <a:ext cx="20953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End</a:t>
            </a:r>
            <a:r>
              <a:rPr lang="es-ES" sz="2000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 Of </a:t>
            </a:r>
            <a:r>
              <a:rPr lang="es-ES" sz="2000" dirty="0" err="1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Phase</a:t>
            </a:r>
            <a:r>
              <a:rPr lang="es-ES" sz="2000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 2:</a:t>
            </a:r>
          </a:p>
          <a:p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-Notebooks</a:t>
            </a:r>
          </a:p>
          <a:p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-Streaming Engine</a:t>
            </a:r>
          </a:p>
          <a:p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-GDPR Security</a:t>
            </a:r>
          </a:p>
          <a:p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-Kafka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Support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 </a:t>
            </a:r>
          </a:p>
          <a:p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-Hadoop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Support</a:t>
            </a:r>
            <a:endParaRPr lang="es-ES" dirty="0" smtClean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-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Quality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Review</a:t>
            </a:r>
            <a:endParaRPr lang="es-ES" dirty="0" smtClean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-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LoRA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 Integration</a:t>
            </a:r>
          </a:p>
          <a:p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-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Examples</a:t>
            </a:r>
            <a:endParaRPr lang="es-ES" dirty="0" smtClean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endParaRPr lang="es-ES" sz="16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 rot="19125303">
            <a:off x="10164627" y="2680057"/>
            <a:ext cx="1823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Segoe UI Light" panose="020B0502040204020203" pitchFamily="34" charset="0"/>
              </a:rPr>
              <a:t>June 2018</a:t>
            </a:r>
            <a:endParaRPr lang="es-ES" sz="2000" dirty="0">
              <a:latin typeface="Segoe UI Light" panose="020B0502040204020203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66272" y="3553316"/>
            <a:ext cx="256673" cy="256674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>
            <a:off x="261302" y="3922285"/>
            <a:ext cx="209535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1st </a:t>
            </a:r>
            <a:r>
              <a:rPr lang="es-ES" sz="2000" dirty="0" err="1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Iteration</a:t>
            </a:r>
            <a:r>
              <a:rPr lang="es-ES" sz="2000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:</a:t>
            </a:r>
          </a:p>
          <a:p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-Sofia2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Refactor</a:t>
            </a:r>
            <a:endParaRPr lang="es-ES" dirty="0" smtClean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-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Platform Core</a:t>
            </a:r>
          </a:p>
          <a:p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-Basic Control Panel</a:t>
            </a:r>
          </a:p>
          <a:p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-Basic Security</a:t>
            </a:r>
          </a:p>
          <a:p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-Basic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Quality</a:t>
            </a:r>
            <a:endParaRPr lang="es-ES" dirty="0" smtClean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endParaRPr lang="es-ES" sz="20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 rot="19125303">
            <a:off x="627595" y="2647973"/>
            <a:ext cx="1823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>
                <a:latin typeface="Segoe UI Light" panose="020B0502040204020203" pitchFamily="34" charset="0"/>
              </a:rPr>
              <a:t>Jan</a:t>
            </a:r>
            <a:r>
              <a:rPr lang="es-ES" sz="2000" dirty="0" smtClean="0">
                <a:latin typeface="Segoe UI Light" panose="020B0502040204020203" pitchFamily="34" charset="0"/>
              </a:rPr>
              <a:t> 2018</a:t>
            </a:r>
            <a:endParaRPr lang="es-ES" sz="2000" dirty="0">
              <a:latin typeface="Segoe UI Light" panose="020B0502040204020203" pitchFamily="34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3120189" y="3569358"/>
            <a:ext cx="256673" cy="256674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/>
          <p:cNvSpPr/>
          <p:nvPr/>
        </p:nvSpPr>
        <p:spPr>
          <a:xfrm>
            <a:off x="3120189" y="3561338"/>
            <a:ext cx="256673" cy="256674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/>
          <p:cNvSpPr txBox="1"/>
          <p:nvPr/>
        </p:nvSpPr>
        <p:spPr>
          <a:xfrm>
            <a:off x="2515219" y="3930307"/>
            <a:ext cx="219283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2</a:t>
            </a:r>
            <a:r>
              <a:rPr lang="es-ES" sz="2000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st </a:t>
            </a:r>
            <a:r>
              <a:rPr lang="es-ES" sz="2000" dirty="0" err="1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Iteration</a:t>
            </a:r>
            <a:r>
              <a:rPr lang="es-ES" sz="2000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:</a:t>
            </a:r>
          </a:p>
          <a:p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-IoT Broker </a:t>
            </a:r>
          </a:p>
          <a:p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-REST &amp; WebSockets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Support</a:t>
            </a:r>
            <a:endParaRPr lang="es-ES" dirty="0" smtClean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-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MongoDB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Support</a:t>
            </a:r>
            <a:endParaRPr lang="es-ES" dirty="0" smtClean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-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Clients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 APIs</a:t>
            </a:r>
          </a:p>
          <a:p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-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Examples</a:t>
            </a:r>
            <a:endParaRPr lang="es-ES" dirty="0" smtClean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endParaRPr lang="es-ES" sz="20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 rot="19125303">
            <a:off x="2881512" y="2655995"/>
            <a:ext cx="1823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Segoe UI Light" panose="020B0502040204020203" pitchFamily="34" charset="0"/>
              </a:rPr>
              <a:t>Feb 2018</a:t>
            </a:r>
            <a:endParaRPr lang="es-ES" sz="2000" dirty="0">
              <a:latin typeface="Segoe UI Light" panose="020B0502040204020203" pitchFamily="34" charset="0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5377187" y="3563277"/>
            <a:ext cx="256673" cy="256674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/>
          <p:cNvSpPr/>
          <p:nvPr/>
        </p:nvSpPr>
        <p:spPr>
          <a:xfrm>
            <a:off x="5377187" y="3555257"/>
            <a:ext cx="256673" cy="256674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/>
          <p:cNvSpPr txBox="1"/>
          <p:nvPr/>
        </p:nvSpPr>
        <p:spPr>
          <a:xfrm>
            <a:off x="4772217" y="3924226"/>
            <a:ext cx="236697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3</a:t>
            </a:r>
            <a:r>
              <a:rPr lang="es-ES" sz="2000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st </a:t>
            </a:r>
            <a:r>
              <a:rPr lang="es-ES" sz="2000" dirty="0" err="1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Iteration</a:t>
            </a:r>
            <a:r>
              <a:rPr lang="es-ES" sz="2000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:</a:t>
            </a:r>
          </a:p>
          <a:p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-API Manager</a:t>
            </a:r>
          </a:p>
          <a:p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-Basic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Dashboard</a:t>
            </a:r>
            <a:endParaRPr lang="es-ES" dirty="0" smtClean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-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Flow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 Engine</a:t>
            </a:r>
          </a:p>
          <a:p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-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Device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 Management</a:t>
            </a:r>
          </a:p>
          <a:p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-MQTT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Support</a:t>
            </a:r>
            <a:endParaRPr lang="es-ES" dirty="0" smtClean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-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Examples</a:t>
            </a:r>
            <a:endParaRPr lang="es-ES" dirty="0" smtClean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endParaRPr lang="es-ES" sz="20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 rot="19125303">
            <a:off x="5138510" y="2649914"/>
            <a:ext cx="1823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>
                <a:latin typeface="Segoe UI Light" panose="020B0502040204020203" pitchFamily="34" charset="0"/>
              </a:rPr>
              <a:t>March</a:t>
            </a:r>
            <a:r>
              <a:rPr lang="es-ES" sz="2000" dirty="0" smtClean="0">
                <a:latin typeface="Segoe UI Light" panose="020B0502040204020203" pitchFamily="34" charset="0"/>
              </a:rPr>
              <a:t> 2018</a:t>
            </a:r>
            <a:endParaRPr lang="es-ES" sz="2000" dirty="0">
              <a:latin typeface="Segoe UI Light" panose="020B0502040204020203" pitchFamily="34" charset="0"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7776246" y="3593420"/>
            <a:ext cx="256673" cy="256674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/>
          <p:cNvSpPr/>
          <p:nvPr/>
        </p:nvSpPr>
        <p:spPr>
          <a:xfrm>
            <a:off x="7776246" y="3585400"/>
            <a:ext cx="256673" cy="256674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/>
          <p:cNvSpPr txBox="1"/>
          <p:nvPr/>
        </p:nvSpPr>
        <p:spPr>
          <a:xfrm>
            <a:off x="7171275" y="3954369"/>
            <a:ext cx="24379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4</a:t>
            </a:r>
            <a:r>
              <a:rPr lang="es-ES" sz="2000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st </a:t>
            </a:r>
            <a:r>
              <a:rPr lang="es-ES" sz="2000" dirty="0" err="1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Iteration</a:t>
            </a:r>
            <a:r>
              <a:rPr lang="es-ES" sz="2000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:</a:t>
            </a:r>
          </a:p>
          <a:p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-Digital Twin</a:t>
            </a:r>
          </a:p>
          <a:p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-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MarketPlace</a:t>
            </a:r>
            <a:endParaRPr lang="es-ES" dirty="0" smtClean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-Dashboards</a:t>
            </a:r>
          </a:p>
          <a:p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-OAuth2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Authorization</a:t>
            </a:r>
            <a:endParaRPr lang="es-ES" dirty="0" smtClean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-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ElasticSearch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Support</a:t>
            </a:r>
            <a:endParaRPr lang="es-ES" dirty="0" smtClean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-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Audit</a:t>
            </a:r>
            <a:endParaRPr lang="es-ES" dirty="0" smtClean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-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Sigfox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 Integration</a:t>
            </a:r>
          </a:p>
          <a:p>
            <a:r>
              <a:rPr lang="es-ES" dirty="0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-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</a:rPr>
              <a:t>Examples</a:t>
            </a:r>
            <a:endParaRPr lang="es-ES" dirty="0" smtClean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endParaRPr lang="es-ES" sz="1600" dirty="0" smtClean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endParaRPr lang="es-ES" sz="2000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 rot="19125303">
            <a:off x="7537569" y="2680057"/>
            <a:ext cx="1823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>
                <a:latin typeface="Segoe UI Light" panose="020B0502040204020203" pitchFamily="34" charset="0"/>
              </a:rPr>
              <a:t>April</a:t>
            </a:r>
            <a:r>
              <a:rPr lang="es-ES" sz="2000" dirty="0" smtClean="0">
                <a:latin typeface="Segoe UI Light" panose="020B0502040204020203" pitchFamily="34" charset="0"/>
              </a:rPr>
              <a:t> 2018</a:t>
            </a:r>
            <a:endParaRPr lang="es-ES" sz="2000" dirty="0">
              <a:latin typeface="Segoe UI Light" panose="020B0502040204020203" pitchFamily="34" charset="0"/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521" y="-147146"/>
            <a:ext cx="3265693" cy="256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4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444444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118</Words>
  <Application>Microsoft Office PowerPoint</Application>
  <PresentationFormat>Panorámica</PresentationFormat>
  <Paragraphs>42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Tema de Office</vt:lpstr>
      <vt:lpstr>Presentación de PowerPoint</vt:lpstr>
    </vt:vector>
  </TitlesOfParts>
  <Company>Indra Sistemas 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Gracia Luis, Luis Miguel</dc:creator>
  <cp:lastModifiedBy>Gracia Luis, Luis Miguel</cp:lastModifiedBy>
  <cp:revision>4</cp:revision>
  <dcterms:created xsi:type="dcterms:W3CDTF">2018-04-17T13:35:56Z</dcterms:created>
  <dcterms:modified xsi:type="dcterms:W3CDTF">2018-04-17T14:02:13Z</dcterms:modified>
</cp:coreProperties>
</file>