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buNone/>
            </a:pPr>
            <a:r>
              <a:t/>
            </a:r>
            <a:endParaRPr/>
          </a:p>
        </p:txBody>
      </p:sp>
      <p:sp>
        <p:nvSpPr>
          <p:cNvPr id="268" name="Shape 26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BioPython is extremely powerful and can cut work down for a biocomputational problem using python because of how many tools it comes with.</a:t>
            </a:r>
          </a:p>
          <a:p>
            <a:pPr indent="0" lvl="0" marL="0">
              <a:spcBef>
                <a:spcPts val="0"/>
              </a:spcBef>
              <a:buNone/>
            </a:pPr>
            <a:r>
              <a:rPr lang="en"/>
              <a:t>We didn’t use nearly all of the tools/benefits provided to us from BioPython, but we learned how to get data from NCBI which is one of the most important tools provided to us.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rtl="0">
              <a:spcBef>
                <a:spcPts val="0"/>
              </a:spcBef>
              <a:buClr>
                <a:schemeClr val="dk2"/>
              </a:buClr>
              <a:buSzPts val="4200"/>
              <a:buNone/>
              <a:defRPr sz="4200">
                <a:solidFill>
                  <a:schemeClr val="dk2"/>
                </a:solidFill>
              </a:defRPr>
            </a:lvl1pPr>
            <a:lvl2pPr lvl="1" rtl="0">
              <a:spcBef>
                <a:spcPts val="0"/>
              </a:spcBef>
              <a:buClr>
                <a:schemeClr val="dk2"/>
              </a:buClr>
              <a:buSzPts val="4200"/>
              <a:buNone/>
              <a:defRPr sz="4200">
                <a:solidFill>
                  <a:schemeClr val="dk2"/>
                </a:solidFill>
              </a:defRPr>
            </a:lvl2pPr>
            <a:lvl3pPr lvl="2" rtl="0">
              <a:spcBef>
                <a:spcPts val="0"/>
              </a:spcBef>
              <a:buClr>
                <a:schemeClr val="dk2"/>
              </a:buClr>
              <a:buSzPts val="4200"/>
              <a:buNone/>
              <a:defRPr sz="4200">
                <a:solidFill>
                  <a:schemeClr val="dk2"/>
                </a:solidFill>
              </a:defRPr>
            </a:lvl3pPr>
            <a:lvl4pPr lvl="3" rtl="0">
              <a:spcBef>
                <a:spcPts val="0"/>
              </a:spcBef>
              <a:buClr>
                <a:schemeClr val="dk2"/>
              </a:buClr>
              <a:buSzPts val="4200"/>
              <a:buNone/>
              <a:defRPr sz="4200">
                <a:solidFill>
                  <a:schemeClr val="dk2"/>
                </a:solidFill>
              </a:defRPr>
            </a:lvl4pPr>
            <a:lvl5pPr lvl="4" rtl="0">
              <a:spcBef>
                <a:spcPts val="0"/>
              </a:spcBef>
              <a:buClr>
                <a:schemeClr val="dk2"/>
              </a:buClr>
              <a:buSzPts val="4200"/>
              <a:buNone/>
              <a:defRPr sz="4200">
                <a:solidFill>
                  <a:schemeClr val="dk2"/>
                </a:solidFill>
              </a:defRPr>
            </a:lvl5pPr>
            <a:lvl6pPr lvl="5" rtl="0">
              <a:spcBef>
                <a:spcPts val="0"/>
              </a:spcBef>
              <a:buClr>
                <a:schemeClr val="dk2"/>
              </a:buClr>
              <a:buSzPts val="4200"/>
              <a:buNone/>
              <a:defRPr sz="4200">
                <a:solidFill>
                  <a:schemeClr val="dk2"/>
                </a:solidFill>
              </a:defRPr>
            </a:lvl6pPr>
            <a:lvl7pPr lvl="6" rtl="0">
              <a:spcBef>
                <a:spcPts val="0"/>
              </a:spcBef>
              <a:buClr>
                <a:schemeClr val="dk2"/>
              </a:buClr>
              <a:buSzPts val="4200"/>
              <a:buNone/>
              <a:defRPr sz="4200">
                <a:solidFill>
                  <a:schemeClr val="dk2"/>
                </a:solidFill>
              </a:defRPr>
            </a:lvl7pPr>
            <a:lvl8pPr lvl="7" rtl="0">
              <a:spcBef>
                <a:spcPts val="0"/>
              </a:spcBef>
              <a:buClr>
                <a:schemeClr val="dk2"/>
              </a:buClr>
              <a:buSzPts val="4200"/>
              <a:buNone/>
              <a:defRPr sz="4200">
                <a:solidFill>
                  <a:schemeClr val="dk2"/>
                </a:solidFill>
              </a:defRPr>
            </a:lvl8pPr>
            <a:lvl9pPr lvl="8" rtl="0">
              <a:spcBef>
                <a:spcPts val="0"/>
              </a:spcBef>
              <a:buClr>
                <a:schemeClr val="dk2"/>
              </a:buClr>
              <a:buSzPts val="4200"/>
              <a:buNone/>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rtl="0">
              <a:spcBef>
                <a:spcPts val="0"/>
              </a:spcBef>
              <a:buClr>
                <a:schemeClr val="lt1"/>
              </a:buClr>
              <a:buSzPts val="8000"/>
              <a:buNone/>
              <a:defRPr sz="8000">
                <a:solidFill>
                  <a:schemeClr val="lt1"/>
                </a:solidFill>
              </a:defRPr>
            </a:lvl1pPr>
            <a:lvl2pPr lvl="1" rtl="0">
              <a:spcBef>
                <a:spcPts val="0"/>
              </a:spcBef>
              <a:buClr>
                <a:schemeClr val="lt1"/>
              </a:buClr>
              <a:buSzPts val="8000"/>
              <a:buNone/>
              <a:defRPr sz="8000">
                <a:solidFill>
                  <a:schemeClr val="lt1"/>
                </a:solidFill>
              </a:defRPr>
            </a:lvl2pPr>
            <a:lvl3pPr lvl="2" rtl="0">
              <a:spcBef>
                <a:spcPts val="0"/>
              </a:spcBef>
              <a:buClr>
                <a:schemeClr val="lt1"/>
              </a:buClr>
              <a:buSzPts val="8000"/>
              <a:buNone/>
              <a:defRPr sz="8000">
                <a:solidFill>
                  <a:schemeClr val="lt1"/>
                </a:solidFill>
              </a:defRPr>
            </a:lvl3pPr>
            <a:lvl4pPr lvl="3" rtl="0">
              <a:spcBef>
                <a:spcPts val="0"/>
              </a:spcBef>
              <a:buClr>
                <a:schemeClr val="lt1"/>
              </a:buClr>
              <a:buSzPts val="8000"/>
              <a:buNone/>
              <a:defRPr sz="8000">
                <a:solidFill>
                  <a:schemeClr val="lt1"/>
                </a:solidFill>
              </a:defRPr>
            </a:lvl4pPr>
            <a:lvl5pPr lvl="4" rtl="0">
              <a:spcBef>
                <a:spcPts val="0"/>
              </a:spcBef>
              <a:buClr>
                <a:schemeClr val="lt1"/>
              </a:buClr>
              <a:buSzPts val="8000"/>
              <a:buNone/>
              <a:defRPr sz="8000">
                <a:solidFill>
                  <a:schemeClr val="lt1"/>
                </a:solidFill>
              </a:defRPr>
            </a:lvl5pPr>
            <a:lvl6pPr lvl="5" rtl="0">
              <a:spcBef>
                <a:spcPts val="0"/>
              </a:spcBef>
              <a:buClr>
                <a:schemeClr val="lt1"/>
              </a:buClr>
              <a:buSzPts val="8000"/>
              <a:buNone/>
              <a:defRPr sz="8000">
                <a:solidFill>
                  <a:schemeClr val="lt1"/>
                </a:solidFill>
              </a:defRPr>
            </a:lvl6pPr>
            <a:lvl7pPr lvl="6" rtl="0">
              <a:spcBef>
                <a:spcPts val="0"/>
              </a:spcBef>
              <a:buClr>
                <a:schemeClr val="lt1"/>
              </a:buClr>
              <a:buSzPts val="8000"/>
              <a:buNone/>
              <a:defRPr sz="8000">
                <a:solidFill>
                  <a:schemeClr val="lt1"/>
                </a:solidFill>
              </a:defRPr>
            </a:lvl7pPr>
            <a:lvl8pPr lvl="7" rtl="0">
              <a:spcBef>
                <a:spcPts val="0"/>
              </a:spcBef>
              <a:buClr>
                <a:schemeClr val="lt1"/>
              </a:buClr>
              <a:buSzPts val="8000"/>
              <a:buNone/>
              <a:defRPr sz="8000">
                <a:solidFill>
                  <a:schemeClr val="lt1"/>
                </a:solidFill>
              </a:defRPr>
            </a:lvl8pPr>
            <a:lvl9pPr lvl="8" rtl="0">
              <a:spcBef>
                <a:spcPts val="0"/>
              </a:spcBef>
              <a:buClr>
                <a:schemeClr val="lt1"/>
              </a:buClr>
              <a:buSzPts val="8000"/>
              <a:buNone/>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rtl="0">
              <a:spcBef>
                <a:spcPts val="0"/>
              </a:spcBef>
              <a:buClr>
                <a:schemeClr val="lt1"/>
              </a:buClr>
              <a:buSzPts val="1300"/>
              <a:buChar char="●"/>
              <a:defRPr>
                <a:solidFill>
                  <a:schemeClr val="lt1"/>
                </a:solidFill>
              </a:defRPr>
            </a:lvl1pPr>
            <a:lvl2pPr lvl="1" rtl="0">
              <a:spcBef>
                <a:spcPts val="0"/>
              </a:spcBef>
              <a:buClr>
                <a:schemeClr val="lt1"/>
              </a:buClr>
              <a:buSzPts val="1100"/>
              <a:buChar char="○"/>
              <a:defRPr>
                <a:solidFill>
                  <a:schemeClr val="lt1"/>
                </a:solidFill>
              </a:defRPr>
            </a:lvl2pPr>
            <a:lvl3pPr lvl="2" rtl="0">
              <a:spcBef>
                <a:spcPts val="0"/>
              </a:spcBef>
              <a:buClr>
                <a:schemeClr val="lt1"/>
              </a:buClr>
              <a:buSzPts val="1100"/>
              <a:buChar char="■"/>
              <a:defRPr>
                <a:solidFill>
                  <a:schemeClr val="lt1"/>
                </a:solidFill>
              </a:defRPr>
            </a:lvl3pPr>
            <a:lvl4pPr lvl="3" rtl="0">
              <a:spcBef>
                <a:spcPts val="0"/>
              </a:spcBef>
              <a:buClr>
                <a:schemeClr val="lt1"/>
              </a:buClr>
              <a:buSzPts val="1100"/>
              <a:buChar char="●"/>
              <a:defRPr>
                <a:solidFill>
                  <a:schemeClr val="lt1"/>
                </a:solidFill>
              </a:defRPr>
            </a:lvl4pPr>
            <a:lvl5pPr lvl="4" rtl="0">
              <a:spcBef>
                <a:spcPts val="0"/>
              </a:spcBef>
              <a:buClr>
                <a:schemeClr val="lt1"/>
              </a:buClr>
              <a:buSzPts val="1100"/>
              <a:buChar char="○"/>
              <a:defRPr>
                <a:solidFill>
                  <a:schemeClr val="lt1"/>
                </a:solidFill>
              </a:defRPr>
            </a:lvl5pPr>
            <a:lvl6pPr lvl="5" rtl="0">
              <a:spcBef>
                <a:spcPts val="0"/>
              </a:spcBef>
              <a:buClr>
                <a:schemeClr val="lt1"/>
              </a:buClr>
              <a:buSzPts val="1100"/>
              <a:buChar char="■"/>
              <a:defRPr>
                <a:solidFill>
                  <a:schemeClr val="lt1"/>
                </a:solidFill>
              </a:defRPr>
            </a:lvl6pPr>
            <a:lvl7pPr lvl="6" rtl="0">
              <a:spcBef>
                <a:spcPts val="0"/>
              </a:spcBef>
              <a:buClr>
                <a:schemeClr val="lt1"/>
              </a:buClr>
              <a:buSzPts val="1100"/>
              <a:buChar char="●"/>
              <a:defRPr>
                <a:solidFill>
                  <a:schemeClr val="lt1"/>
                </a:solidFill>
              </a:defRPr>
            </a:lvl7pPr>
            <a:lvl8pPr lvl="7" rtl="0">
              <a:spcBef>
                <a:spcPts val="0"/>
              </a:spcBef>
              <a:buClr>
                <a:schemeClr val="lt1"/>
              </a:buClr>
              <a:buSzPts val="1100"/>
              <a:buChar char="○"/>
              <a:defRPr>
                <a:solidFill>
                  <a:schemeClr val="lt1"/>
                </a:solidFill>
              </a:defRPr>
            </a:lvl8pPr>
            <a:lvl9pPr lvl="8" rtl="0">
              <a:spcBef>
                <a:spcPts val="0"/>
              </a:spcBef>
              <a:buClr>
                <a:schemeClr val="lt1"/>
              </a:buClr>
              <a:buSzPts val="1100"/>
              <a:buChar cha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88" name="Shape 88"/>
        <p:cNvGrpSpPr/>
        <p:nvPr/>
      </p:nvGrpSpPr>
      <p:grpSpPr>
        <a:xfrm>
          <a:off x="0" y="0"/>
          <a:ext cx="0" cy="0"/>
          <a:chOff x="0" y="0"/>
          <a:chExt cx="0" cy="0"/>
        </a:xfrm>
      </p:grpSpPr>
      <p:sp>
        <p:nvSpPr>
          <p:cNvPr id="89" name="Shape 89"/>
          <p:cNvSpPr txBox="1"/>
          <p:nvPr>
            <p:ph type="title"/>
          </p:nvPr>
        </p:nvSpPr>
        <p:spPr>
          <a:xfrm>
            <a:off x="457200" y="205978"/>
            <a:ext cx="8229600" cy="8574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SzPts val="1400"/>
              <a:buNone/>
              <a:defRPr sz="1800"/>
            </a:lvl2pPr>
            <a:lvl3pPr indent="0" lvl="2" rtl="0">
              <a:spcBef>
                <a:spcPts val="0"/>
              </a:spcBef>
              <a:buSzPts val="1400"/>
              <a:buNone/>
              <a:defRPr sz="1800"/>
            </a:lvl3pPr>
            <a:lvl4pPr indent="0" lvl="3" rtl="0">
              <a:spcBef>
                <a:spcPts val="0"/>
              </a:spcBef>
              <a:buSzPts val="1400"/>
              <a:buNone/>
              <a:defRPr sz="1800"/>
            </a:lvl4pPr>
            <a:lvl5pPr indent="0" lvl="4" rtl="0">
              <a:spcBef>
                <a:spcPts val="0"/>
              </a:spcBef>
              <a:buSzPts val="1400"/>
              <a:buNone/>
              <a:defRPr sz="1800"/>
            </a:lvl5pPr>
            <a:lvl6pPr indent="0" lvl="5" rtl="0">
              <a:spcBef>
                <a:spcPts val="0"/>
              </a:spcBef>
              <a:buSzPts val="1400"/>
              <a:buNone/>
              <a:defRPr sz="1800"/>
            </a:lvl6pPr>
            <a:lvl7pPr indent="0" lvl="6" rtl="0">
              <a:spcBef>
                <a:spcPts val="0"/>
              </a:spcBef>
              <a:buSzPts val="1400"/>
              <a:buNone/>
              <a:defRPr sz="1800"/>
            </a:lvl7pPr>
            <a:lvl8pPr indent="0" lvl="7" rtl="0">
              <a:spcBef>
                <a:spcPts val="0"/>
              </a:spcBef>
              <a:buSzPts val="1400"/>
              <a:buNone/>
              <a:defRPr sz="1800"/>
            </a:lvl8pPr>
            <a:lvl9pPr indent="0" lvl="8" rtl="0">
              <a:spcBef>
                <a:spcPts val="0"/>
              </a:spcBef>
              <a:buSzPts val="1400"/>
              <a:buNone/>
              <a:defRPr sz="1800"/>
            </a:lvl9pPr>
          </a:lstStyle>
          <a:p/>
        </p:txBody>
      </p:sp>
      <p:sp>
        <p:nvSpPr>
          <p:cNvPr id="90" name="Shape 90"/>
          <p:cNvSpPr txBox="1"/>
          <p:nvPr>
            <p:ph idx="1" type="body"/>
          </p:nvPr>
        </p:nvSpPr>
        <p:spPr>
          <a:xfrm>
            <a:off x="457200" y="1200150"/>
            <a:ext cx="8229600" cy="33945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1" name="Shape 91"/>
          <p:cNvSpPr txBox="1"/>
          <p:nvPr>
            <p:ph idx="10" type="dt"/>
          </p:nvPr>
        </p:nvSpPr>
        <p:spPr>
          <a:xfrm>
            <a:off x="457200" y="4767263"/>
            <a:ext cx="2133600" cy="2739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92" name="Shape 92"/>
          <p:cNvSpPr txBox="1"/>
          <p:nvPr>
            <p:ph idx="11" type="ftr"/>
          </p:nvPr>
        </p:nvSpPr>
        <p:spPr>
          <a:xfrm>
            <a:off x="3124200" y="4767263"/>
            <a:ext cx="2895600" cy="2739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93" name="Shape 93"/>
          <p:cNvSpPr txBox="1"/>
          <p:nvPr>
            <p:ph idx="12" type="sldNum"/>
          </p:nvPr>
        </p:nvSpPr>
        <p:spPr>
          <a:xfrm>
            <a:off x="6553200" y="4767263"/>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4" name="Shape 94"/>
        <p:cNvGrpSpPr/>
        <p:nvPr/>
      </p:nvGrpSpPr>
      <p:grpSpPr>
        <a:xfrm>
          <a:off x="0" y="0"/>
          <a:ext cx="0" cy="0"/>
          <a:chOff x="0" y="0"/>
          <a:chExt cx="0" cy="0"/>
        </a:xfrm>
      </p:grpSpPr>
      <p:sp>
        <p:nvSpPr>
          <p:cNvPr id="95" name="Shape 95"/>
          <p:cNvSpPr txBox="1"/>
          <p:nvPr>
            <p:ph type="ctrTitle"/>
          </p:nvPr>
        </p:nvSpPr>
        <p:spPr>
          <a:xfrm>
            <a:off x="685800" y="1597819"/>
            <a:ext cx="7772400" cy="11025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SzPts val="1400"/>
              <a:buNone/>
              <a:defRPr sz="1800"/>
            </a:lvl2pPr>
            <a:lvl3pPr indent="0" lvl="2" rtl="0">
              <a:spcBef>
                <a:spcPts val="0"/>
              </a:spcBef>
              <a:buSzPts val="1400"/>
              <a:buNone/>
              <a:defRPr sz="1800"/>
            </a:lvl3pPr>
            <a:lvl4pPr indent="0" lvl="3" rtl="0">
              <a:spcBef>
                <a:spcPts val="0"/>
              </a:spcBef>
              <a:buSzPts val="1400"/>
              <a:buNone/>
              <a:defRPr sz="1800"/>
            </a:lvl4pPr>
            <a:lvl5pPr indent="0" lvl="4" rtl="0">
              <a:spcBef>
                <a:spcPts val="0"/>
              </a:spcBef>
              <a:buSzPts val="1400"/>
              <a:buNone/>
              <a:defRPr sz="1800"/>
            </a:lvl5pPr>
            <a:lvl6pPr indent="0" lvl="5" rtl="0">
              <a:spcBef>
                <a:spcPts val="0"/>
              </a:spcBef>
              <a:buSzPts val="1400"/>
              <a:buNone/>
              <a:defRPr sz="1800"/>
            </a:lvl6pPr>
            <a:lvl7pPr indent="0" lvl="6" rtl="0">
              <a:spcBef>
                <a:spcPts val="0"/>
              </a:spcBef>
              <a:buSzPts val="1400"/>
              <a:buNone/>
              <a:defRPr sz="1800"/>
            </a:lvl7pPr>
            <a:lvl8pPr indent="0" lvl="7" rtl="0">
              <a:spcBef>
                <a:spcPts val="0"/>
              </a:spcBef>
              <a:buSzPts val="1400"/>
              <a:buNone/>
              <a:defRPr sz="1800"/>
            </a:lvl8pPr>
            <a:lvl9pPr indent="0" lvl="8" rtl="0">
              <a:spcBef>
                <a:spcPts val="0"/>
              </a:spcBef>
              <a:buSzPts val="1400"/>
              <a:buNone/>
              <a:defRPr sz="1800"/>
            </a:lvl9pPr>
          </a:lstStyle>
          <a:p/>
        </p:txBody>
      </p:sp>
      <p:sp>
        <p:nvSpPr>
          <p:cNvPr id="96" name="Shape 96"/>
          <p:cNvSpPr txBox="1"/>
          <p:nvPr>
            <p:ph idx="1" type="subTitle"/>
          </p:nvPr>
        </p:nvSpPr>
        <p:spPr>
          <a:xfrm>
            <a:off x="1371600" y="2914650"/>
            <a:ext cx="6400800" cy="1314600"/>
          </a:xfrm>
          <a:prstGeom prst="rect">
            <a:avLst/>
          </a:prstGeom>
          <a:noFill/>
          <a:ln>
            <a:noFill/>
          </a:ln>
        </p:spPr>
        <p:txBody>
          <a:bodyPr anchorCtr="0" anchor="t" bIns="91425" lIns="91425" rIns="91425" wrap="square" tIns="91425"/>
          <a:lstStyle>
            <a:lvl1pPr indent="0" lvl="0" marL="0" marR="0" rtl="0" algn="ctr">
              <a:spcBef>
                <a:spcPts val="640"/>
              </a:spcBef>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97" name="Shape 97"/>
          <p:cNvSpPr txBox="1"/>
          <p:nvPr>
            <p:ph idx="10" type="dt"/>
          </p:nvPr>
        </p:nvSpPr>
        <p:spPr>
          <a:xfrm>
            <a:off x="457200" y="4767263"/>
            <a:ext cx="2133600" cy="2739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98" name="Shape 98"/>
          <p:cNvSpPr txBox="1"/>
          <p:nvPr>
            <p:ph idx="11" type="ftr"/>
          </p:nvPr>
        </p:nvSpPr>
        <p:spPr>
          <a:xfrm>
            <a:off x="3124200" y="4767263"/>
            <a:ext cx="2895600" cy="2739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99" name="Shape 99"/>
          <p:cNvSpPr txBox="1"/>
          <p:nvPr>
            <p:ph idx="12" type="sldNum"/>
          </p:nvPr>
        </p:nvSpPr>
        <p:spPr>
          <a:xfrm>
            <a:off x="6553200" y="4767263"/>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00" name="Shape 100"/>
        <p:cNvGrpSpPr/>
        <p:nvPr/>
      </p:nvGrpSpPr>
      <p:grpSpPr>
        <a:xfrm>
          <a:off x="0" y="0"/>
          <a:ext cx="0" cy="0"/>
          <a:chOff x="0" y="0"/>
          <a:chExt cx="0" cy="0"/>
        </a:xfrm>
      </p:grpSpPr>
      <p:sp>
        <p:nvSpPr>
          <p:cNvPr id="101" name="Shape 101"/>
          <p:cNvSpPr txBox="1"/>
          <p:nvPr>
            <p:ph type="title"/>
          </p:nvPr>
        </p:nvSpPr>
        <p:spPr>
          <a:xfrm>
            <a:off x="722313" y="3305175"/>
            <a:ext cx="7772400" cy="1021500"/>
          </a:xfrm>
          <a:prstGeom prst="rect">
            <a:avLst/>
          </a:prstGeom>
          <a:noFill/>
          <a:ln>
            <a:noFill/>
          </a:ln>
        </p:spPr>
        <p:txBody>
          <a:bodyPr anchorCtr="0" anchor="t" bIns="91425" lIns="91425" rIns="91425" wrap="square" tIns="91425"/>
          <a:lstStyle>
            <a:lvl1pPr indent="0" lvl="0" marL="0" marR="0" rtl="0" algn="l">
              <a:spcBef>
                <a:spcPts val="0"/>
              </a:spcBef>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indent="0" lvl="1" rtl="0">
              <a:spcBef>
                <a:spcPts val="0"/>
              </a:spcBef>
              <a:buSzPts val="1400"/>
              <a:buNone/>
              <a:defRPr sz="1800"/>
            </a:lvl2pPr>
            <a:lvl3pPr indent="0" lvl="2" rtl="0">
              <a:spcBef>
                <a:spcPts val="0"/>
              </a:spcBef>
              <a:buSzPts val="1400"/>
              <a:buNone/>
              <a:defRPr sz="1800"/>
            </a:lvl3pPr>
            <a:lvl4pPr indent="0" lvl="3" rtl="0">
              <a:spcBef>
                <a:spcPts val="0"/>
              </a:spcBef>
              <a:buSzPts val="1400"/>
              <a:buNone/>
              <a:defRPr sz="1800"/>
            </a:lvl4pPr>
            <a:lvl5pPr indent="0" lvl="4" rtl="0">
              <a:spcBef>
                <a:spcPts val="0"/>
              </a:spcBef>
              <a:buSzPts val="1400"/>
              <a:buNone/>
              <a:defRPr sz="1800"/>
            </a:lvl5pPr>
            <a:lvl6pPr indent="0" lvl="5" rtl="0">
              <a:spcBef>
                <a:spcPts val="0"/>
              </a:spcBef>
              <a:buSzPts val="1400"/>
              <a:buNone/>
              <a:defRPr sz="1800"/>
            </a:lvl6pPr>
            <a:lvl7pPr indent="0" lvl="6" rtl="0">
              <a:spcBef>
                <a:spcPts val="0"/>
              </a:spcBef>
              <a:buSzPts val="1400"/>
              <a:buNone/>
              <a:defRPr sz="1800"/>
            </a:lvl7pPr>
            <a:lvl8pPr indent="0" lvl="7" rtl="0">
              <a:spcBef>
                <a:spcPts val="0"/>
              </a:spcBef>
              <a:buSzPts val="1400"/>
              <a:buNone/>
              <a:defRPr sz="1800"/>
            </a:lvl8pPr>
            <a:lvl9pPr indent="0" lvl="8" rtl="0">
              <a:spcBef>
                <a:spcPts val="0"/>
              </a:spcBef>
              <a:buSzPts val="1400"/>
              <a:buNone/>
              <a:defRPr sz="1800"/>
            </a:lvl9pPr>
          </a:lstStyle>
          <a:p/>
        </p:txBody>
      </p:sp>
      <p:sp>
        <p:nvSpPr>
          <p:cNvPr id="102" name="Shape 102"/>
          <p:cNvSpPr txBox="1"/>
          <p:nvPr>
            <p:ph idx="1" type="body"/>
          </p:nvPr>
        </p:nvSpPr>
        <p:spPr>
          <a:xfrm>
            <a:off x="722313" y="2180035"/>
            <a:ext cx="7772400" cy="1125300"/>
          </a:xfrm>
          <a:prstGeom prst="rect">
            <a:avLst/>
          </a:prstGeom>
          <a:noFill/>
          <a:ln>
            <a:noFill/>
          </a:ln>
        </p:spPr>
        <p:txBody>
          <a:bodyPr anchorCtr="0" anchor="b" bIns="91425" lIns="91425" rIns="91425" wrap="square" tIns="91425"/>
          <a:lstStyle>
            <a:lvl1pPr indent="0" lvl="0" marL="0" marR="0" rtl="0" algn="l">
              <a:spcBef>
                <a:spcPts val="400"/>
              </a:spcBef>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103" name="Shape 103"/>
          <p:cNvSpPr txBox="1"/>
          <p:nvPr>
            <p:ph idx="10" type="dt"/>
          </p:nvPr>
        </p:nvSpPr>
        <p:spPr>
          <a:xfrm>
            <a:off x="457200" y="4767263"/>
            <a:ext cx="2133600" cy="2739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04" name="Shape 104"/>
          <p:cNvSpPr txBox="1"/>
          <p:nvPr>
            <p:ph idx="11" type="ftr"/>
          </p:nvPr>
        </p:nvSpPr>
        <p:spPr>
          <a:xfrm>
            <a:off x="3124200" y="4767263"/>
            <a:ext cx="2895600" cy="2739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05" name="Shape 105"/>
          <p:cNvSpPr txBox="1"/>
          <p:nvPr>
            <p:ph idx="12" type="sldNum"/>
          </p:nvPr>
        </p:nvSpPr>
        <p:spPr>
          <a:xfrm>
            <a:off x="6553200" y="4767263"/>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106" name="Shape 106"/>
        <p:cNvGrpSpPr/>
        <p:nvPr/>
      </p:nvGrpSpPr>
      <p:grpSpPr>
        <a:xfrm>
          <a:off x="0" y="0"/>
          <a:ext cx="0" cy="0"/>
          <a:chOff x="0" y="0"/>
          <a:chExt cx="0" cy="0"/>
        </a:xfrm>
      </p:grpSpPr>
      <p:sp>
        <p:nvSpPr>
          <p:cNvPr id="107" name="Shape 107"/>
          <p:cNvSpPr txBox="1"/>
          <p:nvPr>
            <p:ph type="title"/>
          </p:nvPr>
        </p:nvSpPr>
        <p:spPr>
          <a:xfrm>
            <a:off x="457200" y="205978"/>
            <a:ext cx="8229600" cy="8574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SzPts val="1400"/>
              <a:buNone/>
              <a:defRPr sz="1800"/>
            </a:lvl2pPr>
            <a:lvl3pPr indent="0" lvl="2" rtl="0">
              <a:spcBef>
                <a:spcPts val="0"/>
              </a:spcBef>
              <a:buSzPts val="1400"/>
              <a:buNone/>
              <a:defRPr sz="1800"/>
            </a:lvl3pPr>
            <a:lvl4pPr indent="0" lvl="3" rtl="0">
              <a:spcBef>
                <a:spcPts val="0"/>
              </a:spcBef>
              <a:buSzPts val="1400"/>
              <a:buNone/>
              <a:defRPr sz="1800"/>
            </a:lvl4pPr>
            <a:lvl5pPr indent="0" lvl="4" rtl="0">
              <a:spcBef>
                <a:spcPts val="0"/>
              </a:spcBef>
              <a:buSzPts val="1400"/>
              <a:buNone/>
              <a:defRPr sz="1800"/>
            </a:lvl5pPr>
            <a:lvl6pPr indent="0" lvl="5" rtl="0">
              <a:spcBef>
                <a:spcPts val="0"/>
              </a:spcBef>
              <a:buSzPts val="1400"/>
              <a:buNone/>
              <a:defRPr sz="1800"/>
            </a:lvl6pPr>
            <a:lvl7pPr indent="0" lvl="6" rtl="0">
              <a:spcBef>
                <a:spcPts val="0"/>
              </a:spcBef>
              <a:buSzPts val="1400"/>
              <a:buNone/>
              <a:defRPr sz="1800"/>
            </a:lvl7pPr>
            <a:lvl8pPr indent="0" lvl="7" rtl="0">
              <a:spcBef>
                <a:spcPts val="0"/>
              </a:spcBef>
              <a:buSzPts val="1400"/>
              <a:buNone/>
              <a:defRPr sz="1800"/>
            </a:lvl8pPr>
            <a:lvl9pPr indent="0" lvl="8" rtl="0">
              <a:spcBef>
                <a:spcPts val="0"/>
              </a:spcBef>
              <a:buSzPts val="1400"/>
              <a:buNone/>
              <a:defRPr sz="1800"/>
            </a:lvl9pPr>
          </a:lstStyle>
          <a:p/>
        </p:txBody>
      </p:sp>
      <p:sp>
        <p:nvSpPr>
          <p:cNvPr id="108" name="Shape 108"/>
          <p:cNvSpPr txBox="1"/>
          <p:nvPr>
            <p:ph idx="1" type="body"/>
          </p:nvPr>
        </p:nvSpPr>
        <p:spPr>
          <a:xfrm>
            <a:off x="457200" y="1200150"/>
            <a:ext cx="4038600" cy="3394500"/>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9" name="Shape 109"/>
          <p:cNvSpPr txBox="1"/>
          <p:nvPr>
            <p:ph idx="2" type="body"/>
          </p:nvPr>
        </p:nvSpPr>
        <p:spPr>
          <a:xfrm>
            <a:off x="4648200" y="1200150"/>
            <a:ext cx="4038600" cy="3394500"/>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0" name="Shape 110"/>
          <p:cNvSpPr txBox="1"/>
          <p:nvPr>
            <p:ph idx="10" type="dt"/>
          </p:nvPr>
        </p:nvSpPr>
        <p:spPr>
          <a:xfrm>
            <a:off x="457200" y="4767263"/>
            <a:ext cx="2133600" cy="2739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11" name="Shape 111"/>
          <p:cNvSpPr txBox="1"/>
          <p:nvPr>
            <p:ph idx="11" type="ftr"/>
          </p:nvPr>
        </p:nvSpPr>
        <p:spPr>
          <a:xfrm>
            <a:off x="3124200" y="4767263"/>
            <a:ext cx="2895600" cy="2739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12" name="Shape 112"/>
          <p:cNvSpPr txBox="1"/>
          <p:nvPr>
            <p:ph idx="12" type="sldNum"/>
          </p:nvPr>
        </p:nvSpPr>
        <p:spPr>
          <a:xfrm>
            <a:off x="6553200" y="4767263"/>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113" name="Shape 113"/>
        <p:cNvGrpSpPr/>
        <p:nvPr/>
      </p:nvGrpSpPr>
      <p:grpSpPr>
        <a:xfrm>
          <a:off x="0" y="0"/>
          <a:ext cx="0" cy="0"/>
          <a:chOff x="0" y="0"/>
          <a:chExt cx="0" cy="0"/>
        </a:xfrm>
      </p:grpSpPr>
      <p:sp>
        <p:nvSpPr>
          <p:cNvPr id="114" name="Shape 114"/>
          <p:cNvSpPr txBox="1"/>
          <p:nvPr>
            <p:ph type="title"/>
          </p:nvPr>
        </p:nvSpPr>
        <p:spPr>
          <a:xfrm>
            <a:off x="457200" y="205978"/>
            <a:ext cx="8229600" cy="8574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SzPts val="1400"/>
              <a:buNone/>
              <a:defRPr sz="1800"/>
            </a:lvl2pPr>
            <a:lvl3pPr indent="0" lvl="2" rtl="0">
              <a:spcBef>
                <a:spcPts val="0"/>
              </a:spcBef>
              <a:buSzPts val="1400"/>
              <a:buNone/>
              <a:defRPr sz="1800"/>
            </a:lvl3pPr>
            <a:lvl4pPr indent="0" lvl="3" rtl="0">
              <a:spcBef>
                <a:spcPts val="0"/>
              </a:spcBef>
              <a:buSzPts val="1400"/>
              <a:buNone/>
              <a:defRPr sz="1800"/>
            </a:lvl4pPr>
            <a:lvl5pPr indent="0" lvl="4" rtl="0">
              <a:spcBef>
                <a:spcPts val="0"/>
              </a:spcBef>
              <a:buSzPts val="1400"/>
              <a:buNone/>
              <a:defRPr sz="1800"/>
            </a:lvl5pPr>
            <a:lvl6pPr indent="0" lvl="5" rtl="0">
              <a:spcBef>
                <a:spcPts val="0"/>
              </a:spcBef>
              <a:buSzPts val="1400"/>
              <a:buNone/>
              <a:defRPr sz="1800"/>
            </a:lvl6pPr>
            <a:lvl7pPr indent="0" lvl="6" rtl="0">
              <a:spcBef>
                <a:spcPts val="0"/>
              </a:spcBef>
              <a:buSzPts val="1400"/>
              <a:buNone/>
              <a:defRPr sz="1800"/>
            </a:lvl7pPr>
            <a:lvl8pPr indent="0" lvl="7" rtl="0">
              <a:spcBef>
                <a:spcPts val="0"/>
              </a:spcBef>
              <a:buSzPts val="1400"/>
              <a:buNone/>
              <a:defRPr sz="1800"/>
            </a:lvl8pPr>
            <a:lvl9pPr indent="0" lvl="8" rtl="0">
              <a:spcBef>
                <a:spcPts val="0"/>
              </a:spcBef>
              <a:buSzPts val="1400"/>
              <a:buNone/>
              <a:defRPr sz="1800"/>
            </a:lvl9pPr>
          </a:lstStyle>
          <a:p/>
        </p:txBody>
      </p:sp>
      <p:sp>
        <p:nvSpPr>
          <p:cNvPr id="115" name="Shape 115"/>
          <p:cNvSpPr txBox="1"/>
          <p:nvPr>
            <p:ph idx="1" type="body"/>
          </p:nvPr>
        </p:nvSpPr>
        <p:spPr>
          <a:xfrm>
            <a:off x="457200" y="1151335"/>
            <a:ext cx="4040100" cy="480000"/>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16" name="Shape 116"/>
          <p:cNvSpPr txBox="1"/>
          <p:nvPr>
            <p:ph idx="2" type="body"/>
          </p:nvPr>
        </p:nvSpPr>
        <p:spPr>
          <a:xfrm>
            <a:off x="457200" y="1631156"/>
            <a:ext cx="4040100" cy="2963400"/>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17" name="Shape 117"/>
          <p:cNvSpPr txBox="1"/>
          <p:nvPr>
            <p:ph idx="3" type="body"/>
          </p:nvPr>
        </p:nvSpPr>
        <p:spPr>
          <a:xfrm>
            <a:off x="4645025" y="1151335"/>
            <a:ext cx="4041900" cy="480000"/>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118" name="Shape 118"/>
          <p:cNvSpPr txBox="1"/>
          <p:nvPr>
            <p:ph idx="4" type="body"/>
          </p:nvPr>
        </p:nvSpPr>
        <p:spPr>
          <a:xfrm>
            <a:off x="4645025" y="1631156"/>
            <a:ext cx="4041900" cy="2963400"/>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19" name="Shape 119"/>
          <p:cNvSpPr txBox="1"/>
          <p:nvPr>
            <p:ph idx="10" type="dt"/>
          </p:nvPr>
        </p:nvSpPr>
        <p:spPr>
          <a:xfrm>
            <a:off x="457200" y="4767263"/>
            <a:ext cx="2133600" cy="2739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20" name="Shape 120"/>
          <p:cNvSpPr txBox="1"/>
          <p:nvPr>
            <p:ph idx="11" type="ftr"/>
          </p:nvPr>
        </p:nvSpPr>
        <p:spPr>
          <a:xfrm>
            <a:off x="3124200" y="4767263"/>
            <a:ext cx="2895600" cy="2739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21" name="Shape 121"/>
          <p:cNvSpPr txBox="1"/>
          <p:nvPr>
            <p:ph idx="12" type="sldNum"/>
          </p:nvPr>
        </p:nvSpPr>
        <p:spPr>
          <a:xfrm>
            <a:off x="6553200" y="4767263"/>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22" name="Shape 122"/>
        <p:cNvGrpSpPr/>
        <p:nvPr/>
      </p:nvGrpSpPr>
      <p:grpSpPr>
        <a:xfrm>
          <a:off x="0" y="0"/>
          <a:ext cx="0" cy="0"/>
          <a:chOff x="0" y="0"/>
          <a:chExt cx="0" cy="0"/>
        </a:xfrm>
      </p:grpSpPr>
      <p:sp>
        <p:nvSpPr>
          <p:cNvPr id="123" name="Shape 123"/>
          <p:cNvSpPr txBox="1"/>
          <p:nvPr>
            <p:ph type="title"/>
          </p:nvPr>
        </p:nvSpPr>
        <p:spPr>
          <a:xfrm>
            <a:off x="457200" y="205978"/>
            <a:ext cx="8229600" cy="8574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SzPts val="1400"/>
              <a:buNone/>
              <a:defRPr sz="1800"/>
            </a:lvl2pPr>
            <a:lvl3pPr indent="0" lvl="2" rtl="0">
              <a:spcBef>
                <a:spcPts val="0"/>
              </a:spcBef>
              <a:buSzPts val="1400"/>
              <a:buNone/>
              <a:defRPr sz="1800"/>
            </a:lvl3pPr>
            <a:lvl4pPr indent="0" lvl="3" rtl="0">
              <a:spcBef>
                <a:spcPts val="0"/>
              </a:spcBef>
              <a:buSzPts val="1400"/>
              <a:buNone/>
              <a:defRPr sz="1800"/>
            </a:lvl4pPr>
            <a:lvl5pPr indent="0" lvl="4" rtl="0">
              <a:spcBef>
                <a:spcPts val="0"/>
              </a:spcBef>
              <a:buSzPts val="1400"/>
              <a:buNone/>
              <a:defRPr sz="1800"/>
            </a:lvl5pPr>
            <a:lvl6pPr indent="0" lvl="5" rtl="0">
              <a:spcBef>
                <a:spcPts val="0"/>
              </a:spcBef>
              <a:buSzPts val="1400"/>
              <a:buNone/>
              <a:defRPr sz="1800"/>
            </a:lvl6pPr>
            <a:lvl7pPr indent="0" lvl="6" rtl="0">
              <a:spcBef>
                <a:spcPts val="0"/>
              </a:spcBef>
              <a:buSzPts val="1400"/>
              <a:buNone/>
              <a:defRPr sz="1800"/>
            </a:lvl7pPr>
            <a:lvl8pPr indent="0" lvl="7" rtl="0">
              <a:spcBef>
                <a:spcPts val="0"/>
              </a:spcBef>
              <a:buSzPts val="1400"/>
              <a:buNone/>
              <a:defRPr sz="1800"/>
            </a:lvl8pPr>
            <a:lvl9pPr indent="0" lvl="8" rtl="0">
              <a:spcBef>
                <a:spcPts val="0"/>
              </a:spcBef>
              <a:buSzPts val="1400"/>
              <a:buNone/>
              <a:defRPr sz="1800"/>
            </a:lvl9pPr>
          </a:lstStyle>
          <a:p/>
        </p:txBody>
      </p:sp>
      <p:sp>
        <p:nvSpPr>
          <p:cNvPr id="124" name="Shape 124"/>
          <p:cNvSpPr txBox="1"/>
          <p:nvPr>
            <p:ph idx="10" type="dt"/>
          </p:nvPr>
        </p:nvSpPr>
        <p:spPr>
          <a:xfrm>
            <a:off x="457200" y="4767263"/>
            <a:ext cx="2133600" cy="2739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25" name="Shape 125"/>
          <p:cNvSpPr txBox="1"/>
          <p:nvPr>
            <p:ph idx="11" type="ftr"/>
          </p:nvPr>
        </p:nvSpPr>
        <p:spPr>
          <a:xfrm>
            <a:off x="3124200" y="4767263"/>
            <a:ext cx="2895600" cy="2739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26" name="Shape 126"/>
          <p:cNvSpPr txBox="1"/>
          <p:nvPr>
            <p:ph idx="12" type="sldNum"/>
          </p:nvPr>
        </p:nvSpPr>
        <p:spPr>
          <a:xfrm>
            <a:off x="6553200" y="4767263"/>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7" name="Shape 127"/>
        <p:cNvGrpSpPr/>
        <p:nvPr/>
      </p:nvGrpSpPr>
      <p:grpSpPr>
        <a:xfrm>
          <a:off x="0" y="0"/>
          <a:ext cx="0" cy="0"/>
          <a:chOff x="0" y="0"/>
          <a:chExt cx="0" cy="0"/>
        </a:xfrm>
      </p:grpSpPr>
      <p:sp>
        <p:nvSpPr>
          <p:cNvPr id="128" name="Shape 128"/>
          <p:cNvSpPr txBox="1"/>
          <p:nvPr>
            <p:ph idx="10" type="dt"/>
          </p:nvPr>
        </p:nvSpPr>
        <p:spPr>
          <a:xfrm>
            <a:off x="457200" y="4767263"/>
            <a:ext cx="2133600" cy="2739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29" name="Shape 129"/>
          <p:cNvSpPr txBox="1"/>
          <p:nvPr>
            <p:ph idx="11" type="ftr"/>
          </p:nvPr>
        </p:nvSpPr>
        <p:spPr>
          <a:xfrm>
            <a:off x="3124200" y="4767263"/>
            <a:ext cx="2895600" cy="2739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30" name="Shape 130"/>
          <p:cNvSpPr txBox="1"/>
          <p:nvPr>
            <p:ph idx="12" type="sldNum"/>
          </p:nvPr>
        </p:nvSpPr>
        <p:spPr>
          <a:xfrm>
            <a:off x="6553200" y="4767263"/>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131" name="Shape 131"/>
        <p:cNvGrpSpPr/>
        <p:nvPr/>
      </p:nvGrpSpPr>
      <p:grpSpPr>
        <a:xfrm>
          <a:off x="0" y="0"/>
          <a:ext cx="0" cy="0"/>
          <a:chOff x="0" y="0"/>
          <a:chExt cx="0" cy="0"/>
        </a:xfrm>
      </p:grpSpPr>
      <p:sp>
        <p:nvSpPr>
          <p:cNvPr id="132" name="Shape 132"/>
          <p:cNvSpPr txBox="1"/>
          <p:nvPr>
            <p:ph type="title"/>
          </p:nvPr>
        </p:nvSpPr>
        <p:spPr>
          <a:xfrm>
            <a:off x="457200" y="204788"/>
            <a:ext cx="3008400" cy="871500"/>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indent="0" lvl="1" rtl="0">
              <a:spcBef>
                <a:spcPts val="0"/>
              </a:spcBef>
              <a:buSzPts val="1400"/>
              <a:buNone/>
              <a:defRPr sz="1800"/>
            </a:lvl2pPr>
            <a:lvl3pPr indent="0" lvl="2" rtl="0">
              <a:spcBef>
                <a:spcPts val="0"/>
              </a:spcBef>
              <a:buSzPts val="1400"/>
              <a:buNone/>
              <a:defRPr sz="1800"/>
            </a:lvl3pPr>
            <a:lvl4pPr indent="0" lvl="3" rtl="0">
              <a:spcBef>
                <a:spcPts val="0"/>
              </a:spcBef>
              <a:buSzPts val="1400"/>
              <a:buNone/>
              <a:defRPr sz="1800"/>
            </a:lvl4pPr>
            <a:lvl5pPr indent="0" lvl="4" rtl="0">
              <a:spcBef>
                <a:spcPts val="0"/>
              </a:spcBef>
              <a:buSzPts val="1400"/>
              <a:buNone/>
              <a:defRPr sz="1800"/>
            </a:lvl5pPr>
            <a:lvl6pPr indent="0" lvl="5" rtl="0">
              <a:spcBef>
                <a:spcPts val="0"/>
              </a:spcBef>
              <a:buSzPts val="1400"/>
              <a:buNone/>
              <a:defRPr sz="1800"/>
            </a:lvl6pPr>
            <a:lvl7pPr indent="0" lvl="6" rtl="0">
              <a:spcBef>
                <a:spcPts val="0"/>
              </a:spcBef>
              <a:buSzPts val="1400"/>
              <a:buNone/>
              <a:defRPr sz="1800"/>
            </a:lvl7pPr>
            <a:lvl8pPr indent="0" lvl="7" rtl="0">
              <a:spcBef>
                <a:spcPts val="0"/>
              </a:spcBef>
              <a:buSzPts val="1400"/>
              <a:buNone/>
              <a:defRPr sz="1800"/>
            </a:lvl8pPr>
            <a:lvl9pPr indent="0" lvl="8" rtl="0">
              <a:spcBef>
                <a:spcPts val="0"/>
              </a:spcBef>
              <a:buSzPts val="1400"/>
              <a:buNone/>
              <a:defRPr sz="1800"/>
            </a:lvl9pPr>
          </a:lstStyle>
          <a:p/>
        </p:txBody>
      </p:sp>
      <p:sp>
        <p:nvSpPr>
          <p:cNvPr id="133" name="Shape 133"/>
          <p:cNvSpPr txBox="1"/>
          <p:nvPr>
            <p:ph idx="1" type="body"/>
          </p:nvPr>
        </p:nvSpPr>
        <p:spPr>
          <a:xfrm>
            <a:off x="3575050" y="204788"/>
            <a:ext cx="5111700" cy="43896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4" name="Shape 134"/>
          <p:cNvSpPr txBox="1"/>
          <p:nvPr>
            <p:ph idx="2" type="body"/>
          </p:nvPr>
        </p:nvSpPr>
        <p:spPr>
          <a:xfrm>
            <a:off x="457200" y="1076325"/>
            <a:ext cx="3008400" cy="3518400"/>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35" name="Shape 135"/>
          <p:cNvSpPr txBox="1"/>
          <p:nvPr>
            <p:ph idx="10" type="dt"/>
          </p:nvPr>
        </p:nvSpPr>
        <p:spPr>
          <a:xfrm>
            <a:off x="457200" y="4767263"/>
            <a:ext cx="2133600" cy="2739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36" name="Shape 136"/>
          <p:cNvSpPr txBox="1"/>
          <p:nvPr>
            <p:ph idx="11" type="ftr"/>
          </p:nvPr>
        </p:nvSpPr>
        <p:spPr>
          <a:xfrm>
            <a:off x="3124200" y="4767263"/>
            <a:ext cx="2895600" cy="2739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37" name="Shape 137"/>
          <p:cNvSpPr txBox="1"/>
          <p:nvPr>
            <p:ph idx="12" type="sldNum"/>
          </p:nvPr>
        </p:nvSpPr>
        <p:spPr>
          <a:xfrm>
            <a:off x="6553200" y="4767263"/>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rtl="0">
              <a:spcBef>
                <a:spcPts val="0"/>
              </a:spcBef>
              <a:buClr>
                <a:schemeClr val="lt1"/>
              </a:buClr>
              <a:buSzPts val="3600"/>
              <a:buNone/>
              <a:defRPr sz="3600">
                <a:solidFill>
                  <a:schemeClr val="lt1"/>
                </a:solidFill>
              </a:defRPr>
            </a:lvl1pPr>
            <a:lvl2pPr lvl="1" rtl="0">
              <a:spcBef>
                <a:spcPts val="0"/>
              </a:spcBef>
              <a:buClr>
                <a:schemeClr val="lt1"/>
              </a:buClr>
              <a:buSzPts val="3600"/>
              <a:buNone/>
              <a:defRPr sz="3600">
                <a:solidFill>
                  <a:schemeClr val="lt1"/>
                </a:solidFill>
              </a:defRPr>
            </a:lvl2pPr>
            <a:lvl3pPr lvl="2" rtl="0">
              <a:spcBef>
                <a:spcPts val="0"/>
              </a:spcBef>
              <a:buClr>
                <a:schemeClr val="lt1"/>
              </a:buClr>
              <a:buSzPts val="3600"/>
              <a:buNone/>
              <a:defRPr sz="3600">
                <a:solidFill>
                  <a:schemeClr val="lt1"/>
                </a:solidFill>
              </a:defRPr>
            </a:lvl3pPr>
            <a:lvl4pPr lvl="3" rtl="0">
              <a:spcBef>
                <a:spcPts val="0"/>
              </a:spcBef>
              <a:buClr>
                <a:schemeClr val="lt1"/>
              </a:buClr>
              <a:buSzPts val="3600"/>
              <a:buNone/>
              <a:defRPr sz="3600">
                <a:solidFill>
                  <a:schemeClr val="lt1"/>
                </a:solidFill>
              </a:defRPr>
            </a:lvl4pPr>
            <a:lvl5pPr lvl="4" rtl="0">
              <a:spcBef>
                <a:spcPts val="0"/>
              </a:spcBef>
              <a:buClr>
                <a:schemeClr val="lt1"/>
              </a:buClr>
              <a:buSzPts val="3600"/>
              <a:buNone/>
              <a:defRPr sz="3600">
                <a:solidFill>
                  <a:schemeClr val="lt1"/>
                </a:solidFill>
              </a:defRPr>
            </a:lvl5pPr>
            <a:lvl6pPr lvl="5" rtl="0">
              <a:spcBef>
                <a:spcPts val="0"/>
              </a:spcBef>
              <a:buClr>
                <a:schemeClr val="lt1"/>
              </a:buClr>
              <a:buSzPts val="3600"/>
              <a:buNone/>
              <a:defRPr sz="3600">
                <a:solidFill>
                  <a:schemeClr val="lt1"/>
                </a:solidFill>
              </a:defRPr>
            </a:lvl6pPr>
            <a:lvl7pPr lvl="6" rtl="0">
              <a:spcBef>
                <a:spcPts val="0"/>
              </a:spcBef>
              <a:buClr>
                <a:schemeClr val="lt1"/>
              </a:buClr>
              <a:buSzPts val="3600"/>
              <a:buNone/>
              <a:defRPr sz="3600">
                <a:solidFill>
                  <a:schemeClr val="lt1"/>
                </a:solidFill>
              </a:defRPr>
            </a:lvl7pPr>
            <a:lvl8pPr lvl="7" rtl="0">
              <a:spcBef>
                <a:spcPts val="0"/>
              </a:spcBef>
              <a:buClr>
                <a:schemeClr val="lt1"/>
              </a:buClr>
              <a:buSzPts val="3600"/>
              <a:buNone/>
              <a:defRPr sz="3600">
                <a:solidFill>
                  <a:schemeClr val="lt1"/>
                </a:solidFill>
              </a:defRPr>
            </a:lvl8pPr>
            <a:lvl9pPr lvl="8" rtl="0">
              <a:spcBef>
                <a:spcPts val="0"/>
              </a:spcBef>
              <a:buClr>
                <a:schemeClr val="lt1"/>
              </a:buClr>
              <a:buSzPts val="3600"/>
              <a:buNone/>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138" name="Shape 138"/>
        <p:cNvGrpSpPr/>
        <p:nvPr/>
      </p:nvGrpSpPr>
      <p:grpSpPr>
        <a:xfrm>
          <a:off x="0" y="0"/>
          <a:ext cx="0" cy="0"/>
          <a:chOff x="0" y="0"/>
          <a:chExt cx="0" cy="0"/>
        </a:xfrm>
      </p:grpSpPr>
      <p:sp>
        <p:nvSpPr>
          <p:cNvPr id="139" name="Shape 139"/>
          <p:cNvSpPr txBox="1"/>
          <p:nvPr>
            <p:ph type="title"/>
          </p:nvPr>
        </p:nvSpPr>
        <p:spPr>
          <a:xfrm>
            <a:off x="1792288" y="3600450"/>
            <a:ext cx="5486400" cy="425100"/>
          </a:xfrm>
          <a:prstGeom prst="rect">
            <a:avLst/>
          </a:prstGeom>
          <a:noFill/>
          <a:ln>
            <a:noFill/>
          </a:ln>
        </p:spPr>
        <p:txBody>
          <a:bodyPr anchorCtr="0" anchor="b" bIns="91425" lIns="91425" rIns="91425" wrap="square" tIns="91425"/>
          <a:lstStyle>
            <a:lvl1pPr indent="0" lvl="0" marL="0" marR="0" rtl="0" algn="l">
              <a:spcBef>
                <a:spcPts val="0"/>
              </a:spcBef>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indent="0" lvl="1" rtl="0">
              <a:spcBef>
                <a:spcPts val="0"/>
              </a:spcBef>
              <a:buSzPts val="1400"/>
              <a:buNone/>
              <a:defRPr sz="1800"/>
            </a:lvl2pPr>
            <a:lvl3pPr indent="0" lvl="2" rtl="0">
              <a:spcBef>
                <a:spcPts val="0"/>
              </a:spcBef>
              <a:buSzPts val="1400"/>
              <a:buNone/>
              <a:defRPr sz="1800"/>
            </a:lvl3pPr>
            <a:lvl4pPr indent="0" lvl="3" rtl="0">
              <a:spcBef>
                <a:spcPts val="0"/>
              </a:spcBef>
              <a:buSzPts val="1400"/>
              <a:buNone/>
              <a:defRPr sz="1800"/>
            </a:lvl4pPr>
            <a:lvl5pPr indent="0" lvl="4" rtl="0">
              <a:spcBef>
                <a:spcPts val="0"/>
              </a:spcBef>
              <a:buSzPts val="1400"/>
              <a:buNone/>
              <a:defRPr sz="1800"/>
            </a:lvl5pPr>
            <a:lvl6pPr indent="0" lvl="5" rtl="0">
              <a:spcBef>
                <a:spcPts val="0"/>
              </a:spcBef>
              <a:buSzPts val="1400"/>
              <a:buNone/>
              <a:defRPr sz="1800"/>
            </a:lvl6pPr>
            <a:lvl7pPr indent="0" lvl="6" rtl="0">
              <a:spcBef>
                <a:spcPts val="0"/>
              </a:spcBef>
              <a:buSzPts val="1400"/>
              <a:buNone/>
              <a:defRPr sz="1800"/>
            </a:lvl7pPr>
            <a:lvl8pPr indent="0" lvl="7" rtl="0">
              <a:spcBef>
                <a:spcPts val="0"/>
              </a:spcBef>
              <a:buSzPts val="1400"/>
              <a:buNone/>
              <a:defRPr sz="1800"/>
            </a:lvl8pPr>
            <a:lvl9pPr indent="0" lvl="8" rtl="0">
              <a:spcBef>
                <a:spcPts val="0"/>
              </a:spcBef>
              <a:buSzPts val="1400"/>
              <a:buNone/>
              <a:defRPr sz="1800"/>
            </a:lvl9pPr>
          </a:lstStyle>
          <a:p/>
        </p:txBody>
      </p:sp>
      <p:sp>
        <p:nvSpPr>
          <p:cNvPr id="140" name="Shape 140"/>
          <p:cNvSpPr/>
          <p:nvPr>
            <p:ph idx="2" type="pic"/>
          </p:nvPr>
        </p:nvSpPr>
        <p:spPr>
          <a:xfrm>
            <a:off x="1792288" y="459581"/>
            <a:ext cx="5486400" cy="3086100"/>
          </a:xfrm>
          <a:prstGeom prst="rect">
            <a:avLst/>
          </a:prstGeom>
          <a:noFill/>
          <a:ln>
            <a:noFill/>
          </a:ln>
        </p:spPr>
        <p:txBody>
          <a:bodyPr anchorCtr="0" anchor="t" bIns="91425" lIns="91425" rIns="91425" wrap="square" tIns="91425"/>
          <a:lstStyle>
            <a:lvl1pPr indent="0" lvl="0" marL="0" marR="0" rtl="0" algn="l">
              <a:spcBef>
                <a:spcPts val="640"/>
              </a:spcBef>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1" name="Shape 141"/>
          <p:cNvSpPr txBox="1"/>
          <p:nvPr>
            <p:ph idx="1" type="body"/>
          </p:nvPr>
        </p:nvSpPr>
        <p:spPr>
          <a:xfrm>
            <a:off x="1792288" y="4025503"/>
            <a:ext cx="5486400" cy="603600"/>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142" name="Shape 142"/>
          <p:cNvSpPr txBox="1"/>
          <p:nvPr>
            <p:ph idx="10" type="dt"/>
          </p:nvPr>
        </p:nvSpPr>
        <p:spPr>
          <a:xfrm>
            <a:off x="457200" y="4767263"/>
            <a:ext cx="2133600" cy="2739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43" name="Shape 143"/>
          <p:cNvSpPr txBox="1"/>
          <p:nvPr>
            <p:ph idx="11" type="ftr"/>
          </p:nvPr>
        </p:nvSpPr>
        <p:spPr>
          <a:xfrm>
            <a:off x="3124200" y="4767263"/>
            <a:ext cx="2895600" cy="2739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44" name="Shape 144"/>
          <p:cNvSpPr txBox="1"/>
          <p:nvPr>
            <p:ph idx="12" type="sldNum"/>
          </p:nvPr>
        </p:nvSpPr>
        <p:spPr>
          <a:xfrm>
            <a:off x="6553200" y="4767263"/>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45" name="Shape 145"/>
        <p:cNvGrpSpPr/>
        <p:nvPr/>
      </p:nvGrpSpPr>
      <p:grpSpPr>
        <a:xfrm>
          <a:off x="0" y="0"/>
          <a:ext cx="0" cy="0"/>
          <a:chOff x="0" y="0"/>
          <a:chExt cx="0" cy="0"/>
        </a:xfrm>
      </p:grpSpPr>
      <p:sp>
        <p:nvSpPr>
          <p:cNvPr id="146" name="Shape 146"/>
          <p:cNvSpPr txBox="1"/>
          <p:nvPr>
            <p:ph type="title"/>
          </p:nvPr>
        </p:nvSpPr>
        <p:spPr>
          <a:xfrm>
            <a:off x="457200" y="205978"/>
            <a:ext cx="8229600" cy="8574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SzPts val="1400"/>
              <a:buNone/>
              <a:defRPr sz="1800"/>
            </a:lvl2pPr>
            <a:lvl3pPr indent="0" lvl="2" rtl="0">
              <a:spcBef>
                <a:spcPts val="0"/>
              </a:spcBef>
              <a:buSzPts val="1400"/>
              <a:buNone/>
              <a:defRPr sz="1800"/>
            </a:lvl3pPr>
            <a:lvl4pPr indent="0" lvl="3" rtl="0">
              <a:spcBef>
                <a:spcPts val="0"/>
              </a:spcBef>
              <a:buSzPts val="1400"/>
              <a:buNone/>
              <a:defRPr sz="1800"/>
            </a:lvl4pPr>
            <a:lvl5pPr indent="0" lvl="4" rtl="0">
              <a:spcBef>
                <a:spcPts val="0"/>
              </a:spcBef>
              <a:buSzPts val="1400"/>
              <a:buNone/>
              <a:defRPr sz="1800"/>
            </a:lvl5pPr>
            <a:lvl6pPr indent="0" lvl="5" rtl="0">
              <a:spcBef>
                <a:spcPts val="0"/>
              </a:spcBef>
              <a:buSzPts val="1400"/>
              <a:buNone/>
              <a:defRPr sz="1800"/>
            </a:lvl6pPr>
            <a:lvl7pPr indent="0" lvl="6" rtl="0">
              <a:spcBef>
                <a:spcPts val="0"/>
              </a:spcBef>
              <a:buSzPts val="1400"/>
              <a:buNone/>
              <a:defRPr sz="1800"/>
            </a:lvl7pPr>
            <a:lvl8pPr indent="0" lvl="7" rtl="0">
              <a:spcBef>
                <a:spcPts val="0"/>
              </a:spcBef>
              <a:buSzPts val="1400"/>
              <a:buNone/>
              <a:defRPr sz="1800"/>
            </a:lvl8pPr>
            <a:lvl9pPr indent="0" lvl="8" rtl="0">
              <a:spcBef>
                <a:spcPts val="0"/>
              </a:spcBef>
              <a:buSzPts val="1400"/>
              <a:buNone/>
              <a:defRPr sz="1800"/>
            </a:lvl9pPr>
          </a:lstStyle>
          <a:p/>
        </p:txBody>
      </p:sp>
      <p:sp>
        <p:nvSpPr>
          <p:cNvPr id="147" name="Shape 147"/>
          <p:cNvSpPr txBox="1"/>
          <p:nvPr>
            <p:ph idx="1" type="body"/>
          </p:nvPr>
        </p:nvSpPr>
        <p:spPr>
          <a:xfrm rot="5400000">
            <a:off x="2874750" y="-1217400"/>
            <a:ext cx="3394500" cy="82296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8" name="Shape 148"/>
          <p:cNvSpPr txBox="1"/>
          <p:nvPr>
            <p:ph idx="10" type="dt"/>
          </p:nvPr>
        </p:nvSpPr>
        <p:spPr>
          <a:xfrm>
            <a:off x="457200" y="4767263"/>
            <a:ext cx="2133600" cy="2739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49" name="Shape 149"/>
          <p:cNvSpPr txBox="1"/>
          <p:nvPr>
            <p:ph idx="11" type="ftr"/>
          </p:nvPr>
        </p:nvSpPr>
        <p:spPr>
          <a:xfrm>
            <a:off x="3124200" y="4767263"/>
            <a:ext cx="2895600" cy="2739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50" name="Shape 150"/>
          <p:cNvSpPr txBox="1"/>
          <p:nvPr>
            <p:ph idx="12" type="sldNum"/>
          </p:nvPr>
        </p:nvSpPr>
        <p:spPr>
          <a:xfrm>
            <a:off x="6553200" y="4767263"/>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51" name="Shape 151"/>
        <p:cNvGrpSpPr/>
        <p:nvPr/>
      </p:nvGrpSpPr>
      <p:grpSpPr>
        <a:xfrm>
          <a:off x="0" y="0"/>
          <a:ext cx="0" cy="0"/>
          <a:chOff x="0" y="0"/>
          <a:chExt cx="0" cy="0"/>
        </a:xfrm>
      </p:grpSpPr>
      <p:sp>
        <p:nvSpPr>
          <p:cNvPr id="152" name="Shape 152"/>
          <p:cNvSpPr txBox="1"/>
          <p:nvPr>
            <p:ph type="title"/>
          </p:nvPr>
        </p:nvSpPr>
        <p:spPr>
          <a:xfrm rot="5400000">
            <a:off x="5463750" y="1371628"/>
            <a:ext cx="4388700" cy="20574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SzPts val="1400"/>
              <a:buNone/>
              <a:defRPr sz="1800"/>
            </a:lvl2pPr>
            <a:lvl3pPr indent="0" lvl="2" rtl="0">
              <a:spcBef>
                <a:spcPts val="0"/>
              </a:spcBef>
              <a:buSzPts val="1400"/>
              <a:buNone/>
              <a:defRPr sz="1800"/>
            </a:lvl3pPr>
            <a:lvl4pPr indent="0" lvl="3" rtl="0">
              <a:spcBef>
                <a:spcPts val="0"/>
              </a:spcBef>
              <a:buSzPts val="1400"/>
              <a:buNone/>
              <a:defRPr sz="1800"/>
            </a:lvl4pPr>
            <a:lvl5pPr indent="0" lvl="4" rtl="0">
              <a:spcBef>
                <a:spcPts val="0"/>
              </a:spcBef>
              <a:buSzPts val="1400"/>
              <a:buNone/>
              <a:defRPr sz="1800"/>
            </a:lvl5pPr>
            <a:lvl6pPr indent="0" lvl="5" rtl="0">
              <a:spcBef>
                <a:spcPts val="0"/>
              </a:spcBef>
              <a:buSzPts val="1400"/>
              <a:buNone/>
              <a:defRPr sz="1800"/>
            </a:lvl6pPr>
            <a:lvl7pPr indent="0" lvl="6" rtl="0">
              <a:spcBef>
                <a:spcPts val="0"/>
              </a:spcBef>
              <a:buSzPts val="1400"/>
              <a:buNone/>
              <a:defRPr sz="1800"/>
            </a:lvl7pPr>
            <a:lvl8pPr indent="0" lvl="7" rtl="0">
              <a:spcBef>
                <a:spcPts val="0"/>
              </a:spcBef>
              <a:buSzPts val="1400"/>
              <a:buNone/>
              <a:defRPr sz="1800"/>
            </a:lvl8pPr>
            <a:lvl9pPr indent="0" lvl="8" rtl="0">
              <a:spcBef>
                <a:spcPts val="0"/>
              </a:spcBef>
              <a:buSzPts val="1400"/>
              <a:buNone/>
              <a:defRPr sz="1800"/>
            </a:lvl9pPr>
          </a:lstStyle>
          <a:p/>
        </p:txBody>
      </p:sp>
      <p:sp>
        <p:nvSpPr>
          <p:cNvPr id="153" name="Shape 153"/>
          <p:cNvSpPr txBox="1"/>
          <p:nvPr>
            <p:ph idx="1" type="body"/>
          </p:nvPr>
        </p:nvSpPr>
        <p:spPr>
          <a:xfrm rot="5400000">
            <a:off x="1272750" y="-609572"/>
            <a:ext cx="4388700" cy="60198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54" name="Shape 154"/>
          <p:cNvSpPr txBox="1"/>
          <p:nvPr>
            <p:ph idx="10" type="dt"/>
          </p:nvPr>
        </p:nvSpPr>
        <p:spPr>
          <a:xfrm>
            <a:off x="457200" y="4767263"/>
            <a:ext cx="2133600" cy="2739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55" name="Shape 155"/>
          <p:cNvSpPr txBox="1"/>
          <p:nvPr>
            <p:ph idx="11" type="ftr"/>
          </p:nvPr>
        </p:nvSpPr>
        <p:spPr>
          <a:xfrm>
            <a:off x="3124200" y="4767263"/>
            <a:ext cx="2895600" cy="2739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156" name="Shape 156"/>
          <p:cNvSpPr txBox="1"/>
          <p:nvPr>
            <p:ph idx="12" type="sldNum"/>
          </p:nvPr>
        </p:nvSpPr>
        <p:spPr>
          <a:xfrm>
            <a:off x="6553200" y="4767263"/>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rtl="0">
              <a:spcBef>
                <a:spcPts val="0"/>
              </a:spcBef>
              <a:buClr>
                <a:schemeClr val="dk2"/>
              </a:buClr>
              <a:buSzPts val="2600"/>
              <a:buNone/>
              <a:defRPr sz="2600">
                <a:solidFill>
                  <a:schemeClr val="dk2"/>
                </a:solidFill>
              </a:defRPr>
            </a:lvl1pPr>
            <a:lvl2pPr lvl="1" rtl="0">
              <a:spcBef>
                <a:spcPts val="0"/>
              </a:spcBef>
              <a:buClr>
                <a:schemeClr val="dk2"/>
              </a:buClr>
              <a:buSzPts val="2600"/>
              <a:buNone/>
              <a:defRPr sz="2600">
                <a:solidFill>
                  <a:schemeClr val="dk2"/>
                </a:solidFill>
              </a:defRPr>
            </a:lvl2pPr>
            <a:lvl3pPr lvl="2" rtl="0">
              <a:spcBef>
                <a:spcPts val="0"/>
              </a:spcBef>
              <a:buClr>
                <a:schemeClr val="dk2"/>
              </a:buClr>
              <a:buSzPts val="2600"/>
              <a:buNone/>
              <a:defRPr sz="2600">
                <a:solidFill>
                  <a:schemeClr val="dk2"/>
                </a:solidFill>
              </a:defRPr>
            </a:lvl3pPr>
            <a:lvl4pPr lvl="3" rtl="0">
              <a:spcBef>
                <a:spcPts val="0"/>
              </a:spcBef>
              <a:buClr>
                <a:schemeClr val="dk2"/>
              </a:buClr>
              <a:buSzPts val="2600"/>
              <a:buNone/>
              <a:defRPr sz="2600">
                <a:solidFill>
                  <a:schemeClr val="dk2"/>
                </a:solidFill>
              </a:defRPr>
            </a:lvl4pPr>
            <a:lvl5pPr lvl="4" rtl="0">
              <a:spcBef>
                <a:spcPts val="0"/>
              </a:spcBef>
              <a:buClr>
                <a:schemeClr val="dk2"/>
              </a:buClr>
              <a:buSzPts val="2600"/>
              <a:buNone/>
              <a:defRPr sz="2600">
                <a:solidFill>
                  <a:schemeClr val="dk2"/>
                </a:solidFill>
              </a:defRPr>
            </a:lvl5pPr>
            <a:lvl6pPr lvl="5" rtl="0">
              <a:spcBef>
                <a:spcPts val="0"/>
              </a:spcBef>
              <a:buClr>
                <a:schemeClr val="dk2"/>
              </a:buClr>
              <a:buSzPts val="2600"/>
              <a:buNone/>
              <a:defRPr sz="2600">
                <a:solidFill>
                  <a:schemeClr val="dk2"/>
                </a:solidFill>
              </a:defRPr>
            </a:lvl6pPr>
            <a:lvl7pPr lvl="6" rtl="0">
              <a:spcBef>
                <a:spcPts val="0"/>
              </a:spcBef>
              <a:buClr>
                <a:schemeClr val="dk2"/>
              </a:buClr>
              <a:buSzPts val="2600"/>
              <a:buNone/>
              <a:defRPr sz="2600">
                <a:solidFill>
                  <a:schemeClr val="dk2"/>
                </a:solidFill>
              </a:defRPr>
            </a:lvl7pPr>
            <a:lvl8pPr lvl="7" rtl="0">
              <a:spcBef>
                <a:spcPts val="0"/>
              </a:spcBef>
              <a:buClr>
                <a:schemeClr val="dk2"/>
              </a:buClr>
              <a:buSzPts val="2600"/>
              <a:buNone/>
              <a:defRPr sz="2600">
                <a:solidFill>
                  <a:schemeClr val="dk2"/>
                </a:solidFill>
              </a:defRPr>
            </a:lvl8pPr>
            <a:lvl9pPr lvl="8" rtl="0">
              <a:spcBef>
                <a:spcPts val="0"/>
              </a:spcBef>
              <a:buClr>
                <a:schemeClr val="dk2"/>
              </a:buClr>
              <a:buSzPts val="2600"/>
              <a:buNone/>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rtl="0">
              <a:spcBef>
                <a:spcPts val="0"/>
              </a:spcBef>
              <a:buSzPts val="1300"/>
              <a:buChar char="●"/>
              <a:defRPr/>
            </a:lvl1pPr>
            <a:lvl2pPr lvl="1" rtl="0">
              <a:spcBef>
                <a:spcPts val="0"/>
              </a:spcBef>
              <a:buSzPts val="1100"/>
              <a:buChar char="○"/>
              <a:defRPr/>
            </a:lvl2pPr>
            <a:lvl3pPr lvl="2" rtl="0">
              <a:spcBef>
                <a:spcPts val="0"/>
              </a:spcBef>
              <a:buSzPts val="1100"/>
              <a:buChar char="■"/>
              <a:defRPr/>
            </a:lvl3pPr>
            <a:lvl4pPr lvl="3" rtl="0">
              <a:spcBef>
                <a:spcPts val="0"/>
              </a:spcBef>
              <a:buSzPts val="1100"/>
              <a:buChar char="●"/>
              <a:defRPr/>
            </a:lvl4pPr>
            <a:lvl5pPr lvl="4" rtl="0">
              <a:spcBef>
                <a:spcPts val="0"/>
              </a:spcBef>
              <a:buSzPts val="1100"/>
              <a:buChar char="○"/>
              <a:defRPr/>
            </a:lvl5pPr>
            <a:lvl6pPr lvl="5" rtl="0">
              <a:spcBef>
                <a:spcPts val="0"/>
              </a:spcBef>
              <a:buSzPts val="1100"/>
              <a:buChar char="■"/>
              <a:defRPr/>
            </a:lvl6pPr>
            <a:lvl7pPr lvl="6" rtl="0">
              <a:spcBef>
                <a:spcPts val="0"/>
              </a:spcBef>
              <a:buSzPts val="1100"/>
              <a:buChar char="●"/>
              <a:defRPr/>
            </a:lvl7pPr>
            <a:lvl8pPr lvl="7" rtl="0">
              <a:spcBef>
                <a:spcPts val="0"/>
              </a:spcBef>
              <a:buSzPts val="1100"/>
              <a:buChar char="○"/>
              <a:defRPr/>
            </a:lvl8pPr>
            <a:lvl9pPr lvl="8" rtl="0">
              <a:spcBef>
                <a:spcPts val="0"/>
              </a:spcBef>
              <a:buSzPts val="1100"/>
              <a:buChar char="■"/>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rtl="0">
              <a:spcBef>
                <a:spcPts val="0"/>
              </a:spcBef>
              <a:buClr>
                <a:schemeClr val="dk2"/>
              </a:buClr>
              <a:buSzPts val="2600"/>
              <a:buNone/>
              <a:defRPr sz="2600">
                <a:solidFill>
                  <a:schemeClr val="dk2"/>
                </a:solidFill>
              </a:defRPr>
            </a:lvl1pPr>
            <a:lvl2pPr lvl="1" rtl="0">
              <a:spcBef>
                <a:spcPts val="0"/>
              </a:spcBef>
              <a:buClr>
                <a:schemeClr val="dk2"/>
              </a:buClr>
              <a:buSzPts val="2600"/>
              <a:buNone/>
              <a:defRPr sz="2600">
                <a:solidFill>
                  <a:schemeClr val="dk2"/>
                </a:solidFill>
              </a:defRPr>
            </a:lvl2pPr>
            <a:lvl3pPr lvl="2" rtl="0">
              <a:spcBef>
                <a:spcPts val="0"/>
              </a:spcBef>
              <a:buClr>
                <a:schemeClr val="dk2"/>
              </a:buClr>
              <a:buSzPts val="2600"/>
              <a:buNone/>
              <a:defRPr sz="2600">
                <a:solidFill>
                  <a:schemeClr val="dk2"/>
                </a:solidFill>
              </a:defRPr>
            </a:lvl3pPr>
            <a:lvl4pPr lvl="3" rtl="0">
              <a:spcBef>
                <a:spcPts val="0"/>
              </a:spcBef>
              <a:buClr>
                <a:schemeClr val="dk2"/>
              </a:buClr>
              <a:buSzPts val="2600"/>
              <a:buNone/>
              <a:defRPr sz="2600">
                <a:solidFill>
                  <a:schemeClr val="dk2"/>
                </a:solidFill>
              </a:defRPr>
            </a:lvl4pPr>
            <a:lvl5pPr lvl="4" rtl="0">
              <a:spcBef>
                <a:spcPts val="0"/>
              </a:spcBef>
              <a:buClr>
                <a:schemeClr val="dk2"/>
              </a:buClr>
              <a:buSzPts val="2600"/>
              <a:buNone/>
              <a:defRPr sz="2600">
                <a:solidFill>
                  <a:schemeClr val="dk2"/>
                </a:solidFill>
              </a:defRPr>
            </a:lvl5pPr>
            <a:lvl6pPr lvl="5" rtl="0">
              <a:spcBef>
                <a:spcPts val="0"/>
              </a:spcBef>
              <a:buClr>
                <a:schemeClr val="dk2"/>
              </a:buClr>
              <a:buSzPts val="2600"/>
              <a:buNone/>
              <a:defRPr sz="2600">
                <a:solidFill>
                  <a:schemeClr val="dk2"/>
                </a:solidFill>
              </a:defRPr>
            </a:lvl6pPr>
            <a:lvl7pPr lvl="6" rtl="0">
              <a:spcBef>
                <a:spcPts val="0"/>
              </a:spcBef>
              <a:buClr>
                <a:schemeClr val="dk2"/>
              </a:buClr>
              <a:buSzPts val="2600"/>
              <a:buNone/>
              <a:defRPr sz="2600">
                <a:solidFill>
                  <a:schemeClr val="dk2"/>
                </a:solidFill>
              </a:defRPr>
            </a:lvl7pPr>
            <a:lvl8pPr lvl="7" rtl="0">
              <a:spcBef>
                <a:spcPts val="0"/>
              </a:spcBef>
              <a:buClr>
                <a:schemeClr val="dk2"/>
              </a:buClr>
              <a:buSzPts val="2600"/>
              <a:buNone/>
              <a:defRPr sz="2600">
                <a:solidFill>
                  <a:schemeClr val="dk2"/>
                </a:solidFill>
              </a:defRPr>
            </a:lvl8pPr>
            <a:lvl9pPr lvl="8" rtl="0">
              <a:spcBef>
                <a:spcPts val="0"/>
              </a:spcBef>
              <a:buClr>
                <a:schemeClr val="dk2"/>
              </a:buClr>
              <a:buSzPts val="2600"/>
              <a:buNone/>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rtl="0">
              <a:spcBef>
                <a:spcPts val="0"/>
              </a:spcBef>
              <a:buSzPts val="1300"/>
              <a:buChar char="●"/>
              <a:defRPr/>
            </a:lvl1pPr>
            <a:lvl2pPr lvl="1" rtl="0">
              <a:spcBef>
                <a:spcPts val="0"/>
              </a:spcBef>
              <a:buSzPts val="1100"/>
              <a:buChar char="○"/>
              <a:defRPr/>
            </a:lvl2pPr>
            <a:lvl3pPr lvl="2" rtl="0">
              <a:spcBef>
                <a:spcPts val="0"/>
              </a:spcBef>
              <a:buSzPts val="1100"/>
              <a:buChar char="■"/>
              <a:defRPr/>
            </a:lvl3pPr>
            <a:lvl4pPr lvl="3" rtl="0">
              <a:spcBef>
                <a:spcPts val="0"/>
              </a:spcBef>
              <a:buSzPts val="1100"/>
              <a:buChar char="●"/>
              <a:defRPr/>
            </a:lvl4pPr>
            <a:lvl5pPr lvl="4" rtl="0">
              <a:spcBef>
                <a:spcPts val="0"/>
              </a:spcBef>
              <a:buSzPts val="1100"/>
              <a:buChar char="○"/>
              <a:defRPr/>
            </a:lvl5pPr>
            <a:lvl6pPr lvl="5" rtl="0">
              <a:spcBef>
                <a:spcPts val="0"/>
              </a:spcBef>
              <a:buSzPts val="1100"/>
              <a:buChar char="■"/>
              <a:defRPr/>
            </a:lvl6pPr>
            <a:lvl7pPr lvl="6" rtl="0">
              <a:spcBef>
                <a:spcPts val="0"/>
              </a:spcBef>
              <a:buSzPts val="1100"/>
              <a:buChar char="●"/>
              <a:defRPr/>
            </a:lvl7pPr>
            <a:lvl8pPr lvl="7" rtl="0">
              <a:spcBef>
                <a:spcPts val="0"/>
              </a:spcBef>
              <a:buSzPts val="1100"/>
              <a:buChar char="○"/>
              <a:defRPr/>
            </a:lvl8pPr>
            <a:lvl9pPr lvl="8" rtl="0">
              <a:spcBef>
                <a:spcPts val="0"/>
              </a:spcBef>
              <a:buSzPts val="1100"/>
              <a:buChar char="■"/>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rtl="0">
              <a:spcBef>
                <a:spcPts val="0"/>
              </a:spcBef>
              <a:buSzPts val="1300"/>
              <a:buChar char="●"/>
              <a:defRPr/>
            </a:lvl1pPr>
            <a:lvl2pPr lvl="1" rtl="0">
              <a:spcBef>
                <a:spcPts val="0"/>
              </a:spcBef>
              <a:buSzPts val="1100"/>
              <a:buChar char="○"/>
              <a:defRPr/>
            </a:lvl2pPr>
            <a:lvl3pPr lvl="2" rtl="0">
              <a:spcBef>
                <a:spcPts val="0"/>
              </a:spcBef>
              <a:buSzPts val="1100"/>
              <a:buChar char="■"/>
              <a:defRPr/>
            </a:lvl3pPr>
            <a:lvl4pPr lvl="3" rtl="0">
              <a:spcBef>
                <a:spcPts val="0"/>
              </a:spcBef>
              <a:buSzPts val="1100"/>
              <a:buChar char="●"/>
              <a:defRPr/>
            </a:lvl4pPr>
            <a:lvl5pPr lvl="4" rtl="0">
              <a:spcBef>
                <a:spcPts val="0"/>
              </a:spcBef>
              <a:buSzPts val="1100"/>
              <a:buChar char="○"/>
              <a:defRPr/>
            </a:lvl5pPr>
            <a:lvl6pPr lvl="5" rtl="0">
              <a:spcBef>
                <a:spcPts val="0"/>
              </a:spcBef>
              <a:buSzPts val="1100"/>
              <a:buChar char="■"/>
              <a:defRPr/>
            </a:lvl6pPr>
            <a:lvl7pPr lvl="6" rtl="0">
              <a:spcBef>
                <a:spcPts val="0"/>
              </a:spcBef>
              <a:buSzPts val="1100"/>
              <a:buChar char="●"/>
              <a:defRPr/>
            </a:lvl7pPr>
            <a:lvl8pPr lvl="7" rtl="0">
              <a:spcBef>
                <a:spcPts val="0"/>
              </a:spcBef>
              <a:buSzPts val="1100"/>
              <a:buChar char="○"/>
              <a:defRPr/>
            </a:lvl8pPr>
            <a:lvl9pPr lvl="8" rtl="0">
              <a:spcBef>
                <a:spcPts val="0"/>
              </a:spcBef>
              <a:buSzPts val="1100"/>
              <a:buChar char="■"/>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rtl="0">
              <a:spcBef>
                <a:spcPts val="0"/>
              </a:spcBef>
              <a:buClr>
                <a:schemeClr val="dk2"/>
              </a:buClr>
              <a:buSzPts val="2600"/>
              <a:buNone/>
              <a:defRPr sz="2600">
                <a:solidFill>
                  <a:schemeClr val="dk2"/>
                </a:solidFill>
              </a:defRPr>
            </a:lvl1pPr>
            <a:lvl2pPr lvl="1" rtl="0">
              <a:spcBef>
                <a:spcPts val="0"/>
              </a:spcBef>
              <a:buClr>
                <a:schemeClr val="dk2"/>
              </a:buClr>
              <a:buSzPts val="2600"/>
              <a:buNone/>
              <a:defRPr sz="2600">
                <a:solidFill>
                  <a:schemeClr val="dk2"/>
                </a:solidFill>
              </a:defRPr>
            </a:lvl2pPr>
            <a:lvl3pPr lvl="2" rtl="0">
              <a:spcBef>
                <a:spcPts val="0"/>
              </a:spcBef>
              <a:buClr>
                <a:schemeClr val="dk2"/>
              </a:buClr>
              <a:buSzPts val="2600"/>
              <a:buNone/>
              <a:defRPr sz="2600">
                <a:solidFill>
                  <a:schemeClr val="dk2"/>
                </a:solidFill>
              </a:defRPr>
            </a:lvl3pPr>
            <a:lvl4pPr lvl="3" rtl="0">
              <a:spcBef>
                <a:spcPts val="0"/>
              </a:spcBef>
              <a:buClr>
                <a:schemeClr val="dk2"/>
              </a:buClr>
              <a:buSzPts val="2600"/>
              <a:buNone/>
              <a:defRPr sz="2600">
                <a:solidFill>
                  <a:schemeClr val="dk2"/>
                </a:solidFill>
              </a:defRPr>
            </a:lvl4pPr>
            <a:lvl5pPr lvl="4" rtl="0">
              <a:spcBef>
                <a:spcPts val="0"/>
              </a:spcBef>
              <a:buClr>
                <a:schemeClr val="dk2"/>
              </a:buClr>
              <a:buSzPts val="2600"/>
              <a:buNone/>
              <a:defRPr sz="2600">
                <a:solidFill>
                  <a:schemeClr val="dk2"/>
                </a:solidFill>
              </a:defRPr>
            </a:lvl5pPr>
            <a:lvl6pPr lvl="5" rtl="0">
              <a:spcBef>
                <a:spcPts val="0"/>
              </a:spcBef>
              <a:buClr>
                <a:schemeClr val="dk2"/>
              </a:buClr>
              <a:buSzPts val="2600"/>
              <a:buNone/>
              <a:defRPr sz="2600">
                <a:solidFill>
                  <a:schemeClr val="dk2"/>
                </a:solidFill>
              </a:defRPr>
            </a:lvl6pPr>
            <a:lvl7pPr lvl="6" rtl="0">
              <a:spcBef>
                <a:spcPts val="0"/>
              </a:spcBef>
              <a:buClr>
                <a:schemeClr val="dk2"/>
              </a:buClr>
              <a:buSzPts val="2600"/>
              <a:buNone/>
              <a:defRPr sz="2600">
                <a:solidFill>
                  <a:schemeClr val="dk2"/>
                </a:solidFill>
              </a:defRPr>
            </a:lvl7pPr>
            <a:lvl8pPr lvl="7" rtl="0">
              <a:spcBef>
                <a:spcPts val="0"/>
              </a:spcBef>
              <a:buClr>
                <a:schemeClr val="dk2"/>
              </a:buClr>
              <a:buSzPts val="2600"/>
              <a:buNone/>
              <a:defRPr sz="2600">
                <a:solidFill>
                  <a:schemeClr val="dk2"/>
                </a:solidFill>
              </a:defRPr>
            </a:lvl8pPr>
            <a:lvl9pPr lvl="8" rtl="0">
              <a:spcBef>
                <a:spcPts val="0"/>
              </a:spcBef>
              <a:buClr>
                <a:schemeClr val="dk2"/>
              </a:buClr>
              <a:buSzPts val="2600"/>
              <a:buNone/>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rtl="0">
              <a:spcBef>
                <a:spcPts val="0"/>
              </a:spcBef>
              <a:buClr>
                <a:schemeClr val="dk2"/>
              </a:buClr>
              <a:buSzPts val="2600"/>
              <a:buNone/>
              <a:defRPr sz="2600">
                <a:solidFill>
                  <a:schemeClr val="dk2"/>
                </a:solidFill>
              </a:defRPr>
            </a:lvl1pPr>
            <a:lvl2pPr lvl="1" rtl="0">
              <a:spcBef>
                <a:spcPts val="0"/>
              </a:spcBef>
              <a:buClr>
                <a:schemeClr val="dk2"/>
              </a:buClr>
              <a:buSzPts val="2600"/>
              <a:buNone/>
              <a:defRPr sz="2600">
                <a:solidFill>
                  <a:schemeClr val="dk2"/>
                </a:solidFill>
              </a:defRPr>
            </a:lvl2pPr>
            <a:lvl3pPr lvl="2" rtl="0">
              <a:spcBef>
                <a:spcPts val="0"/>
              </a:spcBef>
              <a:buClr>
                <a:schemeClr val="dk2"/>
              </a:buClr>
              <a:buSzPts val="2600"/>
              <a:buNone/>
              <a:defRPr sz="2600">
                <a:solidFill>
                  <a:schemeClr val="dk2"/>
                </a:solidFill>
              </a:defRPr>
            </a:lvl3pPr>
            <a:lvl4pPr lvl="3" rtl="0">
              <a:spcBef>
                <a:spcPts val="0"/>
              </a:spcBef>
              <a:buClr>
                <a:schemeClr val="dk2"/>
              </a:buClr>
              <a:buSzPts val="2600"/>
              <a:buNone/>
              <a:defRPr sz="2600">
                <a:solidFill>
                  <a:schemeClr val="dk2"/>
                </a:solidFill>
              </a:defRPr>
            </a:lvl4pPr>
            <a:lvl5pPr lvl="4" rtl="0">
              <a:spcBef>
                <a:spcPts val="0"/>
              </a:spcBef>
              <a:buClr>
                <a:schemeClr val="dk2"/>
              </a:buClr>
              <a:buSzPts val="2600"/>
              <a:buNone/>
              <a:defRPr sz="2600">
                <a:solidFill>
                  <a:schemeClr val="dk2"/>
                </a:solidFill>
              </a:defRPr>
            </a:lvl5pPr>
            <a:lvl6pPr lvl="5" rtl="0">
              <a:spcBef>
                <a:spcPts val="0"/>
              </a:spcBef>
              <a:buClr>
                <a:schemeClr val="dk2"/>
              </a:buClr>
              <a:buSzPts val="2600"/>
              <a:buNone/>
              <a:defRPr sz="2600">
                <a:solidFill>
                  <a:schemeClr val="dk2"/>
                </a:solidFill>
              </a:defRPr>
            </a:lvl6pPr>
            <a:lvl7pPr lvl="6" rtl="0">
              <a:spcBef>
                <a:spcPts val="0"/>
              </a:spcBef>
              <a:buClr>
                <a:schemeClr val="dk2"/>
              </a:buClr>
              <a:buSzPts val="2600"/>
              <a:buNone/>
              <a:defRPr sz="2600">
                <a:solidFill>
                  <a:schemeClr val="dk2"/>
                </a:solidFill>
              </a:defRPr>
            </a:lvl7pPr>
            <a:lvl8pPr lvl="7" rtl="0">
              <a:spcBef>
                <a:spcPts val="0"/>
              </a:spcBef>
              <a:buClr>
                <a:schemeClr val="dk2"/>
              </a:buClr>
              <a:buSzPts val="2600"/>
              <a:buNone/>
              <a:defRPr sz="2600">
                <a:solidFill>
                  <a:schemeClr val="dk2"/>
                </a:solidFill>
              </a:defRPr>
            </a:lvl8pPr>
            <a:lvl9pPr lvl="8" rtl="0">
              <a:spcBef>
                <a:spcPts val="0"/>
              </a:spcBef>
              <a:buClr>
                <a:schemeClr val="dk2"/>
              </a:buClr>
              <a:buSzPts val="2600"/>
              <a:buNone/>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rtl="0">
              <a:spcBef>
                <a:spcPts val="0"/>
              </a:spcBef>
              <a:buSzPts val="1300"/>
              <a:buChar char="●"/>
              <a:defRPr/>
            </a:lvl1pPr>
            <a:lvl2pPr lvl="1" rtl="0">
              <a:spcBef>
                <a:spcPts val="0"/>
              </a:spcBef>
              <a:buSzPts val="1100"/>
              <a:buChar char="○"/>
              <a:defRPr/>
            </a:lvl2pPr>
            <a:lvl3pPr lvl="2" rtl="0">
              <a:spcBef>
                <a:spcPts val="0"/>
              </a:spcBef>
              <a:buSzPts val="1100"/>
              <a:buChar char="■"/>
              <a:defRPr/>
            </a:lvl3pPr>
            <a:lvl4pPr lvl="3" rtl="0">
              <a:spcBef>
                <a:spcPts val="0"/>
              </a:spcBef>
              <a:buSzPts val="1100"/>
              <a:buChar char="●"/>
              <a:defRPr/>
            </a:lvl4pPr>
            <a:lvl5pPr lvl="4" rtl="0">
              <a:spcBef>
                <a:spcPts val="0"/>
              </a:spcBef>
              <a:buSzPts val="1100"/>
              <a:buChar char="○"/>
              <a:defRPr/>
            </a:lvl5pPr>
            <a:lvl6pPr lvl="5" rtl="0">
              <a:spcBef>
                <a:spcPts val="0"/>
              </a:spcBef>
              <a:buSzPts val="1100"/>
              <a:buChar char="■"/>
              <a:defRPr/>
            </a:lvl6pPr>
            <a:lvl7pPr lvl="6" rtl="0">
              <a:spcBef>
                <a:spcPts val="0"/>
              </a:spcBef>
              <a:buSzPts val="1100"/>
              <a:buChar char="●"/>
              <a:defRPr/>
            </a:lvl7pPr>
            <a:lvl8pPr lvl="7" rtl="0">
              <a:spcBef>
                <a:spcPts val="0"/>
              </a:spcBef>
              <a:buSzPts val="1100"/>
              <a:buChar char="○"/>
              <a:defRPr/>
            </a:lvl8pPr>
            <a:lvl9pPr lvl="8" rtl="0">
              <a:spcBef>
                <a:spcPts val="0"/>
              </a:spcBef>
              <a:buSzPts val="1100"/>
              <a:buChar char="■"/>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rtl="0">
              <a:spcBef>
                <a:spcPts val="0"/>
              </a:spcBef>
              <a:buClr>
                <a:schemeClr val="lt1"/>
              </a:buClr>
              <a:buSzPts val="3600"/>
              <a:buNone/>
              <a:defRPr sz="3600">
                <a:solidFill>
                  <a:schemeClr val="lt1"/>
                </a:solidFill>
              </a:defRPr>
            </a:lvl1pPr>
            <a:lvl2pPr lvl="1" rtl="0">
              <a:spcBef>
                <a:spcPts val="0"/>
              </a:spcBef>
              <a:buClr>
                <a:schemeClr val="lt1"/>
              </a:buClr>
              <a:buSzPts val="3600"/>
              <a:buNone/>
              <a:defRPr sz="3600">
                <a:solidFill>
                  <a:schemeClr val="lt1"/>
                </a:solidFill>
              </a:defRPr>
            </a:lvl2pPr>
            <a:lvl3pPr lvl="2" rtl="0">
              <a:spcBef>
                <a:spcPts val="0"/>
              </a:spcBef>
              <a:buClr>
                <a:schemeClr val="lt1"/>
              </a:buClr>
              <a:buSzPts val="3600"/>
              <a:buNone/>
              <a:defRPr sz="3600">
                <a:solidFill>
                  <a:schemeClr val="lt1"/>
                </a:solidFill>
              </a:defRPr>
            </a:lvl3pPr>
            <a:lvl4pPr lvl="3" rtl="0">
              <a:spcBef>
                <a:spcPts val="0"/>
              </a:spcBef>
              <a:buClr>
                <a:schemeClr val="lt1"/>
              </a:buClr>
              <a:buSzPts val="3600"/>
              <a:buNone/>
              <a:defRPr sz="3600">
                <a:solidFill>
                  <a:schemeClr val="lt1"/>
                </a:solidFill>
              </a:defRPr>
            </a:lvl4pPr>
            <a:lvl5pPr lvl="4" rtl="0">
              <a:spcBef>
                <a:spcPts val="0"/>
              </a:spcBef>
              <a:buClr>
                <a:schemeClr val="lt1"/>
              </a:buClr>
              <a:buSzPts val="3600"/>
              <a:buNone/>
              <a:defRPr sz="3600">
                <a:solidFill>
                  <a:schemeClr val="lt1"/>
                </a:solidFill>
              </a:defRPr>
            </a:lvl5pPr>
            <a:lvl6pPr lvl="5" rtl="0">
              <a:spcBef>
                <a:spcPts val="0"/>
              </a:spcBef>
              <a:buClr>
                <a:schemeClr val="lt1"/>
              </a:buClr>
              <a:buSzPts val="3600"/>
              <a:buNone/>
              <a:defRPr sz="3600">
                <a:solidFill>
                  <a:schemeClr val="lt1"/>
                </a:solidFill>
              </a:defRPr>
            </a:lvl6pPr>
            <a:lvl7pPr lvl="6" rtl="0">
              <a:spcBef>
                <a:spcPts val="0"/>
              </a:spcBef>
              <a:buClr>
                <a:schemeClr val="lt1"/>
              </a:buClr>
              <a:buSzPts val="3600"/>
              <a:buNone/>
              <a:defRPr sz="3600">
                <a:solidFill>
                  <a:schemeClr val="lt1"/>
                </a:solidFill>
              </a:defRPr>
            </a:lvl7pPr>
            <a:lvl8pPr lvl="7" rtl="0">
              <a:spcBef>
                <a:spcPts val="0"/>
              </a:spcBef>
              <a:buClr>
                <a:schemeClr val="lt1"/>
              </a:buClr>
              <a:buSzPts val="3600"/>
              <a:buNone/>
              <a:defRPr sz="3600">
                <a:solidFill>
                  <a:schemeClr val="lt1"/>
                </a:solidFill>
              </a:defRPr>
            </a:lvl8pPr>
            <a:lvl9pPr lvl="8" rtl="0">
              <a:spcBef>
                <a:spcPts val="0"/>
              </a:spcBef>
              <a:buClr>
                <a:schemeClr val="lt1"/>
              </a:buClr>
              <a:buSzPts val="3600"/>
              <a:buNone/>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rtl="0">
              <a:spcBef>
                <a:spcPts val="0"/>
              </a:spcBef>
              <a:buClr>
                <a:schemeClr val="dk2"/>
              </a:buClr>
              <a:buSzPts val="2600"/>
              <a:buNone/>
              <a:defRPr sz="2600">
                <a:solidFill>
                  <a:schemeClr val="dk2"/>
                </a:solidFill>
              </a:defRPr>
            </a:lvl1pPr>
            <a:lvl2pPr lvl="1" rtl="0">
              <a:spcBef>
                <a:spcPts val="0"/>
              </a:spcBef>
              <a:buClr>
                <a:schemeClr val="dk2"/>
              </a:buClr>
              <a:buSzPts val="2600"/>
              <a:buNone/>
              <a:defRPr sz="2600">
                <a:solidFill>
                  <a:schemeClr val="dk2"/>
                </a:solidFill>
              </a:defRPr>
            </a:lvl2pPr>
            <a:lvl3pPr lvl="2" rtl="0">
              <a:spcBef>
                <a:spcPts val="0"/>
              </a:spcBef>
              <a:buClr>
                <a:schemeClr val="dk2"/>
              </a:buClr>
              <a:buSzPts val="2600"/>
              <a:buNone/>
              <a:defRPr sz="2600">
                <a:solidFill>
                  <a:schemeClr val="dk2"/>
                </a:solidFill>
              </a:defRPr>
            </a:lvl3pPr>
            <a:lvl4pPr lvl="3" rtl="0">
              <a:spcBef>
                <a:spcPts val="0"/>
              </a:spcBef>
              <a:buClr>
                <a:schemeClr val="dk2"/>
              </a:buClr>
              <a:buSzPts val="2600"/>
              <a:buNone/>
              <a:defRPr sz="2600">
                <a:solidFill>
                  <a:schemeClr val="dk2"/>
                </a:solidFill>
              </a:defRPr>
            </a:lvl4pPr>
            <a:lvl5pPr lvl="4" rtl="0">
              <a:spcBef>
                <a:spcPts val="0"/>
              </a:spcBef>
              <a:buClr>
                <a:schemeClr val="dk2"/>
              </a:buClr>
              <a:buSzPts val="2600"/>
              <a:buNone/>
              <a:defRPr sz="2600">
                <a:solidFill>
                  <a:schemeClr val="dk2"/>
                </a:solidFill>
              </a:defRPr>
            </a:lvl5pPr>
            <a:lvl6pPr lvl="5" rtl="0">
              <a:spcBef>
                <a:spcPts val="0"/>
              </a:spcBef>
              <a:buClr>
                <a:schemeClr val="dk2"/>
              </a:buClr>
              <a:buSzPts val="2600"/>
              <a:buNone/>
              <a:defRPr sz="2600">
                <a:solidFill>
                  <a:schemeClr val="dk2"/>
                </a:solidFill>
              </a:defRPr>
            </a:lvl6pPr>
            <a:lvl7pPr lvl="6" rtl="0">
              <a:spcBef>
                <a:spcPts val="0"/>
              </a:spcBef>
              <a:buClr>
                <a:schemeClr val="dk2"/>
              </a:buClr>
              <a:buSzPts val="2600"/>
              <a:buNone/>
              <a:defRPr sz="2600">
                <a:solidFill>
                  <a:schemeClr val="dk2"/>
                </a:solidFill>
              </a:defRPr>
            </a:lvl7pPr>
            <a:lvl8pPr lvl="7" rtl="0">
              <a:spcBef>
                <a:spcPts val="0"/>
              </a:spcBef>
              <a:buClr>
                <a:schemeClr val="dk2"/>
              </a:buClr>
              <a:buSzPts val="2600"/>
              <a:buNone/>
              <a:defRPr sz="2600">
                <a:solidFill>
                  <a:schemeClr val="dk2"/>
                </a:solidFill>
              </a:defRPr>
            </a:lvl8pPr>
            <a:lvl9pPr lvl="8" rtl="0">
              <a:spcBef>
                <a:spcPts val="0"/>
              </a:spcBef>
              <a:buClr>
                <a:schemeClr val="dk2"/>
              </a:buClr>
              <a:buSzPts val="2600"/>
              <a:buNone/>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rtl="0">
              <a:spcBef>
                <a:spcPts val="0"/>
              </a:spcBef>
              <a:buSzPts val="1300"/>
              <a:buChar char="●"/>
              <a:defRPr/>
            </a:lvl1pPr>
            <a:lvl2pPr lvl="1" rtl="0">
              <a:spcBef>
                <a:spcPts val="0"/>
              </a:spcBef>
              <a:buSzPts val="1100"/>
              <a:buChar char="○"/>
              <a:defRPr/>
            </a:lvl2pPr>
            <a:lvl3pPr lvl="2" rtl="0">
              <a:spcBef>
                <a:spcPts val="0"/>
              </a:spcBef>
              <a:buSzPts val="1100"/>
              <a:buChar char="■"/>
              <a:defRPr/>
            </a:lvl3pPr>
            <a:lvl4pPr lvl="3" rtl="0">
              <a:spcBef>
                <a:spcPts val="0"/>
              </a:spcBef>
              <a:buSzPts val="1100"/>
              <a:buChar char="●"/>
              <a:defRPr/>
            </a:lvl4pPr>
            <a:lvl5pPr lvl="4" rtl="0">
              <a:spcBef>
                <a:spcPts val="0"/>
              </a:spcBef>
              <a:buSzPts val="1100"/>
              <a:buChar char="○"/>
              <a:defRPr/>
            </a:lvl5pPr>
            <a:lvl6pPr lvl="5" rtl="0">
              <a:spcBef>
                <a:spcPts val="0"/>
              </a:spcBef>
              <a:buSzPts val="1100"/>
              <a:buChar char="■"/>
              <a:defRPr/>
            </a:lvl6pPr>
            <a:lvl7pPr lvl="6" rtl="0">
              <a:spcBef>
                <a:spcPts val="0"/>
              </a:spcBef>
              <a:buSzPts val="1100"/>
              <a:buChar char="●"/>
              <a:defRPr/>
            </a:lvl7pPr>
            <a:lvl8pPr lvl="7" rtl="0">
              <a:spcBef>
                <a:spcPts val="0"/>
              </a:spcBef>
              <a:buSzPts val="1100"/>
              <a:buChar char="○"/>
              <a:defRPr/>
            </a:lvl8pPr>
            <a:lvl9pPr lvl="8" rtl="0">
              <a:spcBef>
                <a:spcPts val="0"/>
              </a:spcBef>
              <a:buSzPts val="1100"/>
              <a:buChar char="■"/>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rtl="0">
              <a:lnSpc>
                <a:spcPct val="100000"/>
              </a:lnSpc>
              <a:spcBef>
                <a:spcPts val="0"/>
              </a:spcBef>
              <a:spcAft>
                <a:spcPts val="0"/>
              </a:spcAft>
              <a:buSzPts val="1300"/>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indent="0" lvl="0" mar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rtl="0">
              <a:spcBef>
                <a:spcPts val="0"/>
              </a:spcBef>
              <a:buSzPts val="2800"/>
              <a:buFont typeface="Raleway"/>
              <a:buNone/>
              <a:defRPr b="1" sz="2800">
                <a:latin typeface="Raleway"/>
                <a:ea typeface="Raleway"/>
                <a:cs typeface="Raleway"/>
                <a:sym typeface="Raleway"/>
              </a:defRPr>
            </a:lvl1pPr>
            <a:lvl2pPr lvl="1" rtl="0">
              <a:spcBef>
                <a:spcPts val="0"/>
              </a:spcBef>
              <a:buSzPts val="2800"/>
              <a:buFont typeface="Raleway"/>
              <a:buNone/>
              <a:defRPr b="1" sz="2800">
                <a:latin typeface="Raleway"/>
                <a:ea typeface="Raleway"/>
                <a:cs typeface="Raleway"/>
                <a:sym typeface="Raleway"/>
              </a:defRPr>
            </a:lvl2pPr>
            <a:lvl3pPr lvl="2" rtl="0">
              <a:spcBef>
                <a:spcPts val="0"/>
              </a:spcBef>
              <a:buSzPts val="2800"/>
              <a:buFont typeface="Raleway"/>
              <a:buNone/>
              <a:defRPr b="1" sz="2800">
                <a:latin typeface="Raleway"/>
                <a:ea typeface="Raleway"/>
                <a:cs typeface="Raleway"/>
                <a:sym typeface="Raleway"/>
              </a:defRPr>
            </a:lvl3pPr>
            <a:lvl4pPr lvl="3" rtl="0">
              <a:spcBef>
                <a:spcPts val="0"/>
              </a:spcBef>
              <a:buSzPts val="2800"/>
              <a:buFont typeface="Raleway"/>
              <a:buNone/>
              <a:defRPr b="1" sz="2800">
                <a:latin typeface="Raleway"/>
                <a:ea typeface="Raleway"/>
                <a:cs typeface="Raleway"/>
                <a:sym typeface="Raleway"/>
              </a:defRPr>
            </a:lvl4pPr>
            <a:lvl5pPr lvl="4" rtl="0">
              <a:spcBef>
                <a:spcPts val="0"/>
              </a:spcBef>
              <a:buSzPts val="2800"/>
              <a:buFont typeface="Raleway"/>
              <a:buNone/>
              <a:defRPr b="1" sz="2800">
                <a:latin typeface="Raleway"/>
                <a:ea typeface="Raleway"/>
                <a:cs typeface="Raleway"/>
                <a:sym typeface="Raleway"/>
              </a:defRPr>
            </a:lvl5pPr>
            <a:lvl6pPr lvl="5" rtl="0">
              <a:spcBef>
                <a:spcPts val="0"/>
              </a:spcBef>
              <a:buSzPts val="2800"/>
              <a:buFont typeface="Raleway"/>
              <a:buNone/>
              <a:defRPr b="1" sz="2800">
                <a:latin typeface="Raleway"/>
                <a:ea typeface="Raleway"/>
                <a:cs typeface="Raleway"/>
                <a:sym typeface="Raleway"/>
              </a:defRPr>
            </a:lvl6pPr>
            <a:lvl7pPr lvl="6" rtl="0">
              <a:spcBef>
                <a:spcPts val="0"/>
              </a:spcBef>
              <a:buSzPts val="2800"/>
              <a:buFont typeface="Raleway"/>
              <a:buNone/>
              <a:defRPr b="1" sz="2800">
                <a:latin typeface="Raleway"/>
                <a:ea typeface="Raleway"/>
                <a:cs typeface="Raleway"/>
                <a:sym typeface="Raleway"/>
              </a:defRPr>
            </a:lvl7pPr>
            <a:lvl8pPr lvl="7" rtl="0">
              <a:spcBef>
                <a:spcPts val="0"/>
              </a:spcBef>
              <a:buSzPts val="2800"/>
              <a:buFont typeface="Raleway"/>
              <a:buNone/>
              <a:defRPr b="1" sz="2800">
                <a:latin typeface="Raleway"/>
                <a:ea typeface="Raleway"/>
                <a:cs typeface="Raleway"/>
                <a:sym typeface="Raleway"/>
              </a:defRPr>
            </a:lvl8pPr>
            <a:lvl9pPr lvl="8" rtl="0">
              <a:spcBef>
                <a:spcPts val="0"/>
              </a:spcBef>
              <a:buSzPts val="28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rtl="0">
              <a:lnSpc>
                <a:spcPct val="115000"/>
              </a:lnSpc>
              <a:spcBef>
                <a:spcPts val="0"/>
              </a:spcBef>
              <a:spcAft>
                <a:spcPts val="1600"/>
              </a:spcAft>
              <a:buClr>
                <a:schemeClr val="accent1"/>
              </a:buClr>
              <a:buSzPts val="1300"/>
              <a:buFont typeface="Lato"/>
              <a:buChar char="●"/>
              <a:defRPr sz="1300">
                <a:solidFill>
                  <a:schemeClr val="accent1"/>
                </a:solidFill>
                <a:latin typeface="Lato"/>
                <a:ea typeface="Lato"/>
                <a:cs typeface="Lato"/>
                <a:sym typeface="Lato"/>
              </a:defRPr>
            </a:lvl1pPr>
            <a:lvl2pPr lvl="1" rtl="0">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2pPr>
            <a:lvl3pPr lvl="2" rtl="0">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3pPr>
            <a:lvl4pPr lvl="3" rtl="0">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4pPr>
            <a:lvl5pPr lvl="4" rtl="0">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5pPr>
            <a:lvl6pPr lvl="5" rtl="0">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6pPr>
            <a:lvl7pPr lvl="6" rtl="0">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7pPr>
            <a:lvl8pPr lvl="7" rtl="0">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8pPr>
            <a:lvl9pPr lvl="8" rtl="0">
              <a:lnSpc>
                <a:spcPct val="115000"/>
              </a:lnSpc>
              <a:spcBef>
                <a:spcPts val="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indent="0" lvl="0" marL="0" rtl="0" algn="r">
              <a:spcBef>
                <a:spcPts val="0"/>
              </a:spcBef>
              <a:buNone/>
            </a:pPr>
            <a:fld id="{00000000-1234-1234-1234-123412341234}" type="slidenum">
              <a:rPr lang="en"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2" name="Shape 82"/>
        <p:cNvGrpSpPr/>
        <p:nvPr/>
      </p:nvGrpSpPr>
      <p:grpSpPr>
        <a:xfrm>
          <a:off x="0" y="0"/>
          <a:ext cx="0" cy="0"/>
          <a:chOff x="0" y="0"/>
          <a:chExt cx="0" cy="0"/>
        </a:xfrm>
      </p:grpSpPr>
      <p:sp>
        <p:nvSpPr>
          <p:cNvPr id="83" name="Shape 83"/>
          <p:cNvSpPr txBox="1"/>
          <p:nvPr>
            <p:ph type="title"/>
          </p:nvPr>
        </p:nvSpPr>
        <p:spPr>
          <a:xfrm>
            <a:off x="457200" y="205978"/>
            <a:ext cx="8229600" cy="8574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SzPts val="1400"/>
              <a:buNone/>
              <a:defRPr sz="1800"/>
            </a:lvl2pPr>
            <a:lvl3pPr indent="0" lvl="2" rtl="0">
              <a:spcBef>
                <a:spcPts val="0"/>
              </a:spcBef>
              <a:buSzPts val="1400"/>
              <a:buNone/>
              <a:defRPr sz="1800"/>
            </a:lvl3pPr>
            <a:lvl4pPr indent="0" lvl="3" rtl="0">
              <a:spcBef>
                <a:spcPts val="0"/>
              </a:spcBef>
              <a:buSzPts val="1400"/>
              <a:buNone/>
              <a:defRPr sz="1800"/>
            </a:lvl4pPr>
            <a:lvl5pPr indent="0" lvl="4" rtl="0">
              <a:spcBef>
                <a:spcPts val="0"/>
              </a:spcBef>
              <a:buSzPts val="1400"/>
              <a:buNone/>
              <a:defRPr sz="1800"/>
            </a:lvl5pPr>
            <a:lvl6pPr indent="0" lvl="5" rtl="0">
              <a:spcBef>
                <a:spcPts val="0"/>
              </a:spcBef>
              <a:buSzPts val="1400"/>
              <a:buNone/>
              <a:defRPr sz="1800"/>
            </a:lvl6pPr>
            <a:lvl7pPr indent="0" lvl="6" rtl="0">
              <a:spcBef>
                <a:spcPts val="0"/>
              </a:spcBef>
              <a:buSzPts val="1400"/>
              <a:buNone/>
              <a:defRPr sz="1800"/>
            </a:lvl7pPr>
            <a:lvl8pPr indent="0" lvl="7" rtl="0">
              <a:spcBef>
                <a:spcPts val="0"/>
              </a:spcBef>
              <a:buSzPts val="1400"/>
              <a:buNone/>
              <a:defRPr sz="1800"/>
            </a:lvl8pPr>
            <a:lvl9pPr indent="0" lvl="8" rtl="0">
              <a:spcBef>
                <a:spcPts val="0"/>
              </a:spcBef>
              <a:buSzPts val="1400"/>
              <a:buNone/>
              <a:defRPr sz="1800"/>
            </a:lvl9pPr>
          </a:lstStyle>
          <a:p/>
        </p:txBody>
      </p:sp>
      <p:sp>
        <p:nvSpPr>
          <p:cNvPr id="84" name="Shape 84"/>
          <p:cNvSpPr txBox="1"/>
          <p:nvPr>
            <p:ph idx="1" type="body"/>
          </p:nvPr>
        </p:nvSpPr>
        <p:spPr>
          <a:xfrm>
            <a:off x="457200" y="1200150"/>
            <a:ext cx="8229600" cy="33945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5" name="Shape 85"/>
          <p:cNvSpPr txBox="1"/>
          <p:nvPr>
            <p:ph idx="10" type="dt"/>
          </p:nvPr>
        </p:nvSpPr>
        <p:spPr>
          <a:xfrm>
            <a:off x="457200" y="4767263"/>
            <a:ext cx="2133600" cy="273900"/>
          </a:xfrm>
          <a:prstGeom prst="rect">
            <a:avLst/>
          </a:prstGeom>
          <a:noFill/>
          <a:ln>
            <a:noFill/>
          </a:ln>
        </p:spPr>
        <p:txBody>
          <a:bodyPr anchorCtr="0" anchor="ctr" bIns="91425" lIns="91425" rIns="91425" wrap="square" tIns="91425"/>
          <a:lstStyle>
            <a:lvl1pPr indent="0" lvl="0" marL="0" marR="0" rtl="0" algn="l">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6" name="Shape 86"/>
          <p:cNvSpPr txBox="1"/>
          <p:nvPr>
            <p:ph idx="11" type="ftr"/>
          </p:nvPr>
        </p:nvSpPr>
        <p:spPr>
          <a:xfrm>
            <a:off x="3124200" y="4767263"/>
            <a:ext cx="2895600" cy="273900"/>
          </a:xfrm>
          <a:prstGeom prst="rect">
            <a:avLst/>
          </a:prstGeom>
          <a:noFill/>
          <a:ln>
            <a:noFill/>
          </a:ln>
        </p:spPr>
        <p:txBody>
          <a:bodyPr anchorCtr="0" anchor="ctr" bIns="91425" lIns="91425" rIns="91425" wrap="square" tIns="91425"/>
          <a:lstStyle>
            <a:lvl1pPr indent="0" lvl="0" marL="0" marR="0" rtl="0" algn="ctr">
              <a:spcBef>
                <a:spcPts val="0"/>
              </a:spcBef>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SzPts val="1400"/>
              <a:buNone/>
              <a:defRPr b="0" i="0" sz="1800" u="none" cap="none" strike="noStrike">
                <a:solidFill>
                  <a:schemeClr val="dk1"/>
                </a:solidFill>
                <a:latin typeface="Calibri"/>
                <a:ea typeface="Calibri"/>
                <a:cs typeface="Calibri"/>
                <a:sym typeface="Calibri"/>
              </a:defRPr>
            </a:lvl9pPr>
          </a:lstStyle>
          <a:p/>
        </p:txBody>
      </p:sp>
      <p:sp>
        <p:nvSpPr>
          <p:cNvPr id="87" name="Shape 87"/>
          <p:cNvSpPr txBox="1"/>
          <p:nvPr>
            <p:ph idx="12" type="sldNum"/>
          </p:nvPr>
        </p:nvSpPr>
        <p:spPr>
          <a:xfrm>
            <a:off x="6553200" y="4767263"/>
            <a:ext cx="2133600" cy="273900"/>
          </a:xfrm>
          <a:prstGeom prst="rect">
            <a:avLst/>
          </a:prstGeom>
          <a:noFill/>
          <a:ln>
            <a:noFill/>
          </a:ln>
        </p:spPr>
        <p:txBody>
          <a:bodyPr anchorCtr="0" anchor="ctr" bIns="45700" lIns="91425" rIns="91425" wrap="square" tIns="45700">
            <a:noAutofit/>
          </a:bodyPr>
          <a:lstStyle/>
          <a:p>
            <a:pPr indent="0" lvl="0" marL="0" marR="0" rtl="0" algn="r">
              <a:spcBef>
                <a:spcPts val="0"/>
              </a:spcBef>
              <a:buNone/>
            </a:pPr>
            <a:fld id="{00000000-1234-1234-1234-123412341234}" type="slidenum">
              <a:rPr b="0" i="0" lang="en"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uniprot.org/uniprot/Q5SLP9"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mailto:jbpinzer@wpi.edu" TargetMode="External"/><Relationship Id="rId4" Type="http://schemas.openxmlformats.org/officeDocument/2006/relationships/hyperlink" Target="mailto:jbpinzer@wpi.edu"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ctrTitle"/>
          </p:nvPr>
        </p:nvSpPr>
        <p:spPr>
          <a:xfrm>
            <a:off x="729450" y="1322450"/>
            <a:ext cx="7688100" cy="1664700"/>
          </a:xfrm>
          <a:prstGeom prst="rect">
            <a:avLst/>
          </a:prstGeom>
        </p:spPr>
        <p:txBody>
          <a:bodyPr anchorCtr="0" anchor="t" bIns="91425" lIns="91425" rIns="91425" wrap="square" tIns="91425">
            <a:noAutofit/>
          </a:bodyPr>
          <a:lstStyle/>
          <a:p>
            <a:pPr indent="0" lvl="0" marL="0">
              <a:spcBef>
                <a:spcPts val="0"/>
              </a:spcBef>
              <a:buNone/>
            </a:pPr>
            <a:r>
              <a:rPr lang="en"/>
              <a:t>BioPython and Online Databases</a:t>
            </a:r>
          </a:p>
        </p:txBody>
      </p:sp>
      <p:sp>
        <p:nvSpPr>
          <p:cNvPr id="162" name="Shape 162"/>
          <p:cNvSpPr txBox="1"/>
          <p:nvPr>
            <p:ph idx="1" type="subTitle"/>
          </p:nvPr>
        </p:nvSpPr>
        <p:spPr>
          <a:xfrm>
            <a:off x="729627" y="3172900"/>
            <a:ext cx="7688100" cy="541200"/>
          </a:xfrm>
          <a:prstGeom prst="rect">
            <a:avLst/>
          </a:prstGeom>
        </p:spPr>
        <p:txBody>
          <a:bodyPr anchorCtr="0" anchor="t" bIns="91425" lIns="91425" rIns="91425" wrap="square" tIns="91425">
            <a:noAutofit/>
          </a:bodyPr>
          <a:lstStyle/>
          <a:p>
            <a:pPr indent="0" lvl="0" marL="0">
              <a:spcBef>
                <a:spcPts val="0"/>
              </a:spcBef>
              <a:buNone/>
            </a:pPr>
            <a:r>
              <a:rPr lang="en"/>
              <a:t>By Julian Pinzer, Tim Esworthy, Teddy Vangos, Andrew Hand, and S</a:t>
            </a:r>
            <a:r>
              <a:rPr lang="en"/>
              <a:t>urya Vadivazhagu</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33333"/>
        </a:solidFill>
      </p:bgPr>
    </p:bg>
    <p:spTree>
      <p:nvGrpSpPr>
        <p:cNvPr id="213" name="Shape 213"/>
        <p:cNvGrpSpPr/>
        <p:nvPr/>
      </p:nvGrpSpPr>
      <p:grpSpPr>
        <a:xfrm>
          <a:off x="0" y="0"/>
          <a:ext cx="0" cy="0"/>
          <a:chOff x="0" y="0"/>
          <a:chExt cx="0" cy="0"/>
        </a:xfrm>
      </p:grpSpPr>
      <p:sp>
        <p:nvSpPr>
          <p:cNvPr id="214" name="Shape 21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rtl="0">
              <a:spcBef>
                <a:spcPts val="0"/>
              </a:spcBef>
              <a:buNone/>
            </a:pPr>
            <a:r>
              <a:rPr lang="en">
                <a:solidFill>
                  <a:srgbClr val="FFFFFF"/>
                </a:solidFill>
              </a:rPr>
              <a:t>Output</a:t>
            </a:r>
          </a:p>
        </p:txBody>
      </p:sp>
      <p:sp>
        <p:nvSpPr>
          <p:cNvPr id="215" name="Shape 215"/>
          <p:cNvSpPr txBox="1"/>
          <p:nvPr>
            <p:ph idx="1" type="body"/>
          </p:nvPr>
        </p:nvSpPr>
        <p:spPr>
          <a:xfrm>
            <a:off x="729450" y="1853850"/>
            <a:ext cx="7688700" cy="2925000"/>
          </a:xfrm>
          <a:prstGeom prst="rect">
            <a:avLst/>
          </a:prstGeom>
        </p:spPr>
        <p:txBody>
          <a:bodyPr anchorCtr="0" anchor="t" bIns="91425" lIns="91425" rIns="91425" wrap="square" tIns="91425">
            <a:noAutofit/>
          </a:bodyPr>
          <a:lstStyle/>
          <a:p>
            <a:pPr indent="0" lvl="0" marL="0" rtl="0">
              <a:lnSpc>
                <a:spcPct val="100000"/>
              </a:lnSpc>
              <a:spcBef>
                <a:spcPts val="0"/>
              </a:spcBef>
              <a:spcAft>
                <a:spcPts val="0"/>
              </a:spcAft>
              <a:buNone/>
            </a:pPr>
            <a:r>
              <a:rPr lang="en" sz="1800">
                <a:solidFill>
                  <a:srgbClr val="6AA84F"/>
                </a:solidFill>
                <a:latin typeface="Consolas"/>
                <a:ea typeface="Consolas"/>
                <a:cs typeface="Consolas"/>
                <a:sym typeface="Consolas"/>
              </a:rPr>
              <a:t>&gt;JQ011270.1 Clunio marinus period (per) mRNA, partial cds</a:t>
            </a:r>
          </a:p>
          <a:p>
            <a:pPr indent="0" lvl="0" marL="0" rtl="0">
              <a:lnSpc>
                <a:spcPct val="100000"/>
              </a:lnSpc>
              <a:spcBef>
                <a:spcPts val="0"/>
              </a:spcBef>
              <a:spcAft>
                <a:spcPts val="0"/>
              </a:spcAft>
              <a:buNone/>
            </a:pPr>
            <a:r>
              <a:rPr lang="en" sz="1800">
                <a:solidFill>
                  <a:srgbClr val="FFFFFF"/>
                </a:solidFill>
                <a:latin typeface="Consolas"/>
                <a:ea typeface="Consolas"/>
                <a:cs typeface="Consolas"/>
                <a:sym typeface="Consolas"/>
              </a:rPr>
              <a:t>CCGCCTTTTTCTGTCAGTCTTACAACCTTACAAAGCACACTAACAACGTCACAAGCAACAGAATTCCCTGCATCGAATTTATTCCCAACAGTTTATTATCTTCCACAAACCATTCCACAATGTATGCAAAGCGTAATCTATCAACCCTTAATATATTCACACCCATCGACTTTCTATCAAAYGAACTTCCAAGCCACTCAATCAAGTCGTAATGAATTGAATTACAACACATCCTATCAGTTTGTAAAGAATGCAACCGTTCCGGCACTGCAAACTCCTGCTGACTCTGATTCGATTGTGCAAAGTTTATCTTTAAAACGTCCACCGTCACAAGCAACTTCAGTCAAAGCTGATATGGGGTCAACATCGGCATCTGTTAACAGGGCGCTTTCAGAAACTTCAAGAAAAGGTGTGTTGGCTGATTCACCACTCCCGCATGATGGTCCAAGTGGATTAAATATTAATGACAATGAGGCAAGTGGATTGATTGKAACAAGCGAGGATG</a:t>
            </a:r>
          </a:p>
          <a:p>
            <a:pPr indent="0" lvl="0" marL="0" rtl="0">
              <a:lnSpc>
                <a:spcPct val="100000"/>
              </a:lnSpc>
              <a:spcBef>
                <a:spcPts val="0"/>
              </a:spcBef>
              <a:spcAft>
                <a:spcPts val="0"/>
              </a:spcAft>
              <a:buNone/>
            </a:pPr>
            <a:r>
              <a:t/>
            </a:r>
            <a:endParaRPr sz="18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8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8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t/>
            </a:r>
            <a:endParaRPr sz="1800">
              <a:solidFill>
                <a:srgbClr val="FFFFFF"/>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729450" y="1322450"/>
            <a:ext cx="7688400" cy="1518600"/>
          </a:xfrm>
          <a:prstGeom prst="rect">
            <a:avLst/>
          </a:prstGeom>
        </p:spPr>
        <p:txBody>
          <a:bodyPr anchorCtr="0" anchor="t" bIns="91425" lIns="91425" rIns="91425" wrap="square" tIns="91425">
            <a:noAutofit/>
          </a:bodyPr>
          <a:lstStyle/>
          <a:p>
            <a:pPr indent="0" lvl="0" marL="0" rtl="0">
              <a:spcBef>
                <a:spcPts val="0"/>
              </a:spcBef>
              <a:buNone/>
            </a:pPr>
            <a:r>
              <a:rPr lang="en"/>
              <a:t>Introduction to Protein Databases</a:t>
            </a:r>
          </a:p>
          <a:p>
            <a:pPr indent="0" lvl="0" marL="0" rtl="0">
              <a:spcBef>
                <a:spcPts val="0"/>
              </a:spcBef>
              <a:buNone/>
            </a:pPr>
            <a:r>
              <a:rPr lang="en"/>
              <a:t>Rosalind Problem DBPR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33333"/>
        </a:solidFill>
      </p:bgPr>
    </p:bg>
    <p:spTree>
      <p:nvGrpSpPr>
        <p:cNvPr id="224" name="Shape 224"/>
        <p:cNvGrpSpPr/>
        <p:nvPr/>
      </p:nvGrpSpPr>
      <p:grpSpPr>
        <a:xfrm>
          <a:off x="0" y="0"/>
          <a:ext cx="0" cy="0"/>
          <a:chOff x="0" y="0"/>
          <a:chExt cx="0" cy="0"/>
        </a:xfrm>
      </p:grpSpPr>
      <p:sp>
        <p:nvSpPr>
          <p:cNvPr id="225" name="Shape 22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rtl="0">
              <a:spcBef>
                <a:spcPts val="0"/>
              </a:spcBef>
              <a:buNone/>
            </a:pPr>
            <a:r>
              <a:rPr lang="en">
                <a:solidFill>
                  <a:srgbClr val="FFFFFF"/>
                </a:solidFill>
              </a:rPr>
              <a:t>The Problem</a:t>
            </a:r>
          </a:p>
        </p:txBody>
      </p:sp>
      <p:sp>
        <p:nvSpPr>
          <p:cNvPr id="226" name="Shape 226"/>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0" lvl="0" marL="0" rtl="0">
              <a:spcBef>
                <a:spcPts val="0"/>
              </a:spcBef>
              <a:buNone/>
            </a:pPr>
            <a:r>
              <a:rPr b="1" lang="en" sz="1800">
                <a:solidFill>
                  <a:srgbClr val="FFFFFF"/>
                </a:solidFill>
              </a:rPr>
              <a:t>Given: </a:t>
            </a:r>
            <a:r>
              <a:rPr lang="en" sz="1800">
                <a:solidFill>
                  <a:srgbClr val="FFFFFF"/>
                </a:solidFill>
              </a:rPr>
              <a:t>The UniProt ID of a protein.</a:t>
            </a:r>
          </a:p>
          <a:p>
            <a:pPr indent="0" lvl="0" marL="0" rtl="0">
              <a:spcBef>
                <a:spcPts val="0"/>
              </a:spcBef>
              <a:buNone/>
            </a:pPr>
            <a:r>
              <a:rPr b="1" lang="en" sz="1800">
                <a:solidFill>
                  <a:srgbClr val="FFFFFF"/>
                </a:solidFill>
              </a:rPr>
              <a:t>Return: </a:t>
            </a:r>
            <a:r>
              <a:rPr lang="en" sz="1800">
                <a:solidFill>
                  <a:srgbClr val="FFFFFF"/>
                </a:solidFill>
              </a:rPr>
              <a:t> A set of information about the protein that is placed into a PowerPoint. Including a list of biological processes in which the protein is involved in.</a:t>
            </a:r>
          </a:p>
          <a:p>
            <a:pPr indent="0" lvl="0" marL="0" rtl="0">
              <a:spcBef>
                <a:spcPts val="0"/>
              </a:spcBef>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33333"/>
        </a:solidFill>
      </p:bgPr>
    </p:bg>
    <p:spTree>
      <p:nvGrpSpPr>
        <p:cNvPr id="230" name="Shape 230"/>
        <p:cNvGrpSpPr/>
        <p:nvPr/>
      </p:nvGrpSpPr>
      <p:grpSpPr>
        <a:xfrm>
          <a:off x="0" y="0"/>
          <a:ext cx="0" cy="0"/>
          <a:chOff x="0" y="0"/>
          <a:chExt cx="0" cy="0"/>
        </a:xfrm>
      </p:grpSpPr>
      <p:sp>
        <p:nvSpPr>
          <p:cNvPr id="231" name="Shape 23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rtl="0">
              <a:spcBef>
                <a:spcPts val="0"/>
              </a:spcBef>
              <a:buNone/>
            </a:pPr>
            <a:r>
              <a:rPr lang="en">
                <a:solidFill>
                  <a:srgbClr val="FFFFFF"/>
                </a:solidFill>
              </a:rPr>
              <a:t>The Solution</a:t>
            </a:r>
          </a:p>
        </p:txBody>
      </p:sp>
      <p:sp>
        <p:nvSpPr>
          <p:cNvPr id="232" name="Shape 232"/>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0" lvl="0" marL="0">
              <a:spcBef>
                <a:spcPts val="0"/>
              </a:spcBef>
              <a:buNone/>
            </a:pPr>
            <a:r>
              <a:rPr b="1" lang="en" sz="1800">
                <a:solidFill>
                  <a:srgbClr val="FFFFFF"/>
                </a:solidFill>
              </a:rPr>
              <a:t>Step 1:</a:t>
            </a:r>
            <a:r>
              <a:rPr lang="en" sz="1800">
                <a:solidFill>
                  <a:srgbClr val="FFFFFF"/>
                </a:solidFill>
              </a:rPr>
              <a:t> Get the protein ID from input, then get all the data</a:t>
            </a:r>
          </a:p>
          <a:p>
            <a:pPr indent="0" lvl="0" marL="0">
              <a:spcBef>
                <a:spcPts val="0"/>
              </a:spcBef>
              <a:buNone/>
            </a:pPr>
            <a:r>
              <a:rPr b="1" lang="en" sz="1800">
                <a:solidFill>
                  <a:srgbClr val="FFFFFF"/>
                </a:solidFill>
              </a:rPr>
              <a:t>Step 2: </a:t>
            </a:r>
            <a:r>
              <a:rPr lang="en" sz="1800">
                <a:solidFill>
                  <a:srgbClr val="FFFFFF"/>
                </a:solidFill>
              </a:rPr>
              <a:t>Loop through the functions to create a list</a:t>
            </a:r>
          </a:p>
          <a:p>
            <a:pPr indent="0" lvl="0" marL="0" rtl="0">
              <a:spcBef>
                <a:spcPts val="0"/>
              </a:spcBef>
              <a:buNone/>
            </a:pPr>
            <a:r>
              <a:rPr b="1" lang="en" sz="1800">
                <a:solidFill>
                  <a:srgbClr val="FFFFFF"/>
                </a:solidFill>
              </a:rPr>
              <a:t>Step 3:</a:t>
            </a:r>
            <a:r>
              <a:rPr lang="en" sz="1800">
                <a:solidFill>
                  <a:srgbClr val="FFFFFF"/>
                </a:solidFill>
              </a:rPr>
              <a:t> Create, Format, and Save the PowerPoint with all the data. (Not shown)</a:t>
            </a:r>
          </a:p>
          <a:p>
            <a:pPr indent="0" lvl="0" marL="0" rtl="0">
              <a:spcBef>
                <a:spcPts val="0"/>
              </a:spcBef>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animEffect filter="fade" transition="in">
                                      <p:cBhvr>
                                        <p:cTn dur="200"/>
                                        <p:tgtEl>
                                          <p:spTgt spid="2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animEffect filter="fade" transition="in">
                                      <p:cBhvr>
                                        <p:cTn dur="200"/>
                                        <p:tgtEl>
                                          <p:spTgt spid="2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2" st="2"/>
                                            </p:txEl>
                                          </p:spTgt>
                                        </p:tgtEl>
                                        <p:attrNameLst>
                                          <p:attrName>style.visibility</p:attrName>
                                        </p:attrNameLst>
                                      </p:cBhvr>
                                      <p:to>
                                        <p:strVal val="visible"/>
                                      </p:to>
                                    </p:set>
                                    <p:animEffect filter="fade" transition="in">
                                      <p:cBhvr>
                                        <p:cTn dur="200"/>
                                        <p:tgtEl>
                                          <p:spTgt spid="2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3" st="3"/>
                                            </p:txEl>
                                          </p:spTgt>
                                        </p:tgtEl>
                                        <p:attrNameLst>
                                          <p:attrName>style.visibility</p:attrName>
                                        </p:attrNameLst>
                                      </p:cBhvr>
                                      <p:to>
                                        <p:strVal val="visible"/>
                                      </p:to>
                                    </p:set>
                                    <p:animEffect filter="fade" transition="in">
                                      <p:cBhvr>
                                        <p:cTn dur="200"/>
                                        <p:tgtEl>
                                          <p:spTgt spid="23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33333"/>
        </a:solidFill>
      </p:bgPr>
    </p:bg>
    <p:spTree>
      <p:nvGrpSpPr>
        <p:cNvPr id="236" name="Shape 236"/>
        <p:cNvGrpSpPr/>
        <p:nvPr/>
      </p:nvGrpSpPr>
      <p:grpSpPr>
        <a:xfrm>
          <a:off x="0" y="0"/>
          <a:ext cx="0" cy="0"/>
          <a:chOff x="0" y="0"/>
          <a:chExt cx="0" cy="0"/>
        </a:xfrm>
      </p:grpSpPr>
      <p:sp>
        <p:nvSpPr>
          <p:cNvPr id="237" name="Shape 23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rtl="0">
              <a:spcBef>
                <a:spcPts val="0"/>
              </a:spcBef>
              <a:buNone/>
            </a:pPr>
            <a:r>
              <a:rPr lang="en">
                <a:solidFill>
                  <a:srgbClr val="FFFFFF"/>
                </a:solidFill>
              </a:rPr>
              <a:t>Step 1: Get the Protein ID and all it’s data</a:t>
            </a:r>
          </a:p>
        </p:txBody>
      </p:sp>
      <p:sp>
        <p:nvSpPr>
          <p:cNvPr id="238" name="Shape 238"/>
          <p:cNvSpPr txBox="1"/>
          <p:nvPr>
            <p:ph idx="1" type="body"/>
          </p:nvPr>
        </p:nvSpPr>
        <p:spPr>
          <a:xfrm>
            <a:off x="481325" y="2078875"/>
            <a:ext cx="8267400" cy="2261100"/>
          </a:xfrm>
          <a:prstGeom prst="rect">
            <a:avLst/>
          </a:prstGeom>
        </p:spPr>
        <p:txBody>
          <a:bodyPr anchorCtr="0" anchor="t" bIns="91425" lIns="91425" rIns="91425" wrap="square" tIns="91425">
            <a:noAutofit/>
          </a:bodyPr>
          <a:lstStyle/>
          <a:p>
            <a:pPr indent="0" lvl="0" marL="0">
              <a:spcBef>
                <a:spcPts val="0"/>
              </a:spcBef>
              <a:spcAft>
                <a:spcPts val="0"/>
              </a:spcAft>
              <a:buNone/>
            </a:pPr>
            <a:r>
              <a:rPr lang="en" sz="1800">
                <a:solidFill>
                  <a:srgbClr val="A9B7C6"/>
                </a:solidFill>
                <a:latin typeface="Consolas"/>
                <a:ea typeface="Consolas"/>
                <a:cs typeface="Consolas"/>
                <a:sym typeface="Consolas"/>
              </a:rPr>
              <a:t>protein_id = </a:t>
            </a:r>
            <a:r>
              <a:rPr lang="en" sz="1800">
                <a:solidFill>
                  <a:srgbClr val="8888C6"/>
                </a:solidFill>
                <a:latin typeface="Consolas"/>
                <a:ea typeface="Consolas"/>
                <a:cs typeface="Consolas"/>
                <a:sym typeface="Consolas"/>
              </a:rPr>
              <a:t>input</a:t>
            </a:r>
            <a:r>
              <a:rPr lang="en" sz="1800">
                <a:solidFill>
                  <a:srgbClr val="A9B7C6"/>
                </a:solidFill>
                <a:latin typeface="Consolas"/>
                <a:ea typeface="Consolas"/>
                <a:cs typeface="Consolas"/>
                <a:sym typeface="Consolas"/>
              </a:rPr>
              <a:t>(</a:t>
            </a:r>
            <a:r>
              <a:rPr lang="en" sz="1800">
                <a:solidFill>
                  <a:srgbClr val="6A8759"/>
                </a:solidFill>
                <a:latin typeface="Consolas"/>
                <a:ea typeface="Consolas"/>
                <a:cs typeface="Consolas"/>
                <a:sym typeface="Consolas"/>
              </a:rPr>
              <a:t>"What is the UniProt ID?: "</a:t>
            </a:r>
            <a:r>
              <a:rPr lang="en" sz="1800">
                <a:solidFill>
                  <a:srgbClr val="A9B7C6"/>
                </a:solidFill>
                <a:latin typeface="Consolas"/>
                <a:ea typeface="Consolas"/>
                <a:cs typeface="Consolas"/>
                <a:sym typeface="Consolas"/>
              </a:rPr>
              <a:t>)</a:t>
            </a:r>
          </a:p>
          <a:p>
            <a:pPr indent="0" lvl="0" marL="0">
              <a:spcBef>
                <a:spcPts val="0"/>
              </a:spcBef>
              <a:spcAft>
                <a:spcPts val="0"/>
              </a:spcAft>
              <a:buNone/>
            </a:pPr>
            <a:r>
              <a:rPr lang="en" sz="1800">
                <a:solidFill>
                  <a:srgbClr val="A9B7C6"/>
                </a:solidFill>
                <a:latin typeface="Consolas"/>
                <a:ea typeface="Consolas"/>
                <a:cs typeface="Consolas"/>
                <a:sym typeface="Consolas"/>
              </a:rPr>
              <a:t>handle = ExPASy.get_sprot_raw(protein_id)</a:t>
            </a:r>
          </a:p>
          <a:p>
            <a:pPr indent="0" lvl="0" marL="0">
              <a:spcBef>
                <a:spcPts val="0"/>
              </a:spcBef>
              <a:spcAft>
                <a:spcPts val="0"/>
              </a:spcAft>
              <a:buNone/>
            </a:pPr>
            <a:r>
              <a:rPr lang="en" sz="1800">
                <a:solidFill>
                  <a:srgbClr val="A9B7C6"/>
                </a:solidFill>
                <a:latin typeface="Consolas"/>
                <a:ea typeface="Consolas"/>
                <a:cs typeface="Consolas"/>
                <a:sym typeface="Consolas"/>
              </a:rPr>
              <a:t>record = SwissProt.read(handle)</a:t>
            </a:r>
          </a:p>
          <a:p>
            <a:pPr indent="0" lvl="0" marL="0">
              <a:spcBef>
                <a:spcPts val="0"/>
              </a:spcBef>
              <a:spcAft>
                <a:spcPts val="0"/>
              </a:spcAft>
              <a:buNone/>
            </a:pPr>
            <a:r>
              <a:rPr lang="en" sz="1800">
                <a:solidFill>
                  <a:srgbClr val="A9B7C6"/>
                </a:solidFill>
                <a:latin typeface="Consolas"/>
                <a:ea typeface="Consolas"/>
                <a:cs typeface="Consolas"/>
                <a:sym typeface="Consolas"/>
              </a:rPr>
              <a:t>protein = record.description.split(</a:t>
            </a:r>
            <a:r>
              <a:rPr lang="en" sz="1800">
                <a:solidFill>
                  <a:srgbClr val="6A8759"/>
                </a:solidFill>
                <a:latin typeface="Consolas"/>
                <a:ea typeface="Consolas"/>
                <a:cs typeface="Consolas"/>
                <a:sym typeface="Consolas"/>
              </a:rPr>
              <a:t>"="</a:t>
            </a:r>
            <a:r>
              <a:rPr lang="en" sz="1800">
                <a:solidFill>
                  <a:srgbClr val="A9B7C6"/>
                </a:solidFill>
                <a:latin typeface="Consolas"/>
                <a:ea typeface="Consolas"/>
                <a:cs typeface="Consolas"/>
                <a:sym typeface="Consolas"/>
              </a:rPr>
              <a:t>)[</a:t>
            </a:r>
            <a:r>
              <a:rPr lang="en" sz="1800">
                <a:solidFill>
                  <a:srgbClr val="6897BB"/>
                </a:solidFill>
                <a:latin typeface="Consolas"/>
                <a:ea typeface="Consolas"/>
                <a:cs typeface="Consolas"/>
                <a:sym typeface="Consolas"/>
              </a:rPr>
              <a:t>1</a:t>
            </a:r>
            <a:r>
              <a:rPr lang="en" sz="1800">
                <a:solidFill>
                  <a:srgbClr val="A9B7C6"/>
                </a:solidFill>
                <a:latin typeface="Consolas"/>
                <a:ea typeface="Consolas"/>
                <a:cs typeface="Consolas"/>
                <a:sym typeface="Consolas"/>
              </a:rPr>
              <a:t>].split(</a:t>
            </a:r>
            <a:r>
              <a:rPr lang="en" sz="1800">
                <a:solidFill>
                  <a:srgbClr val="6A8759"/>
                </a:solidFill>
                <a:latin typeface="Consolas"/>
                <a:ea typeface="Consolas"/>
                <a:cs typeface="Consolas"/>
                <a:sym typeface="Consolas"/>
              </a:rPr>
              <a:t>"{"</a:t>
            </a:r>
            <a:r>
              <a:rPr lang="en" sz="1800">
                <a:solidFill>
                  <a:srgbClr val="A9B7C6"/>
                </a:solidFill>
                <a:latin typeface="Consolas"/>
                <a:ea typeface="Consolas"/>
                <a:cs typeface="Consolas"/>
                <a:sym typeface="Consolas"/>
              </a:rPr>
              <a:t>)[</a:t>
            </a:r>
            <a:r>
              <a:rPr lang="en" sz="1800">
                <a:solidFill>
                  <a:srgbClr val="6897BB"/>
                </a:solidFill>
                <a:latin typeface="Consolas"/>
                <a:ea typeface="Consolas"/>
                <a:cs typeface="Consolas"/>
                <a:sym typeface="Consolas"/>
              </a:rPr>
              <a:t>0</a:t>
            </a:r>
            <a:r>
              <a:rPr lang="en" sz="1800">
                <a:solidFill>
                  <a:srgbClr val="A9B7C6"/>
                </a:solidFill>
                <a:latin typeface="Consolas"/>
                <a:ea typeface="Consolas"/>
                <a:cs typeface="Consolas"/>
                <a:sym typeface="Consolas"/>
              </a:rPr>
              <a:t>].strip()</a:t>
            </a:r>
          </a:p>
          <a:p>
            <a:pPr indent="0" lvl="0" marL="0">
              <a:spcBef>
                <a:spcPts val="0"/>
              </a:spcBef>
              <a:spcAft>
                <a:spcPts val="0"/>
              </a:spcAft>
              <a:buNone/>
            </a:pPr>
            <a:r>
              <a:rPr lang="en" sz="1800">
                <a:solidFill>
                  <a:srgbClr val="A9B7C6"/>
                </a:solidFill>
                <a:latin typeface="Consolas"/>
                <a:ea typeface="Consolas"/>
                <a:cs typeface="Consolas"/>
                <a:sym typeface="Consolas"/>
              </a:rPr>
              <a:t>name = record.organism.split(</a:t>
            </a:r>
            <a:r>
              <a:rPr lang="en" sz="1800">
                <a:solidFill>
                  <a:srgbClr val="6A8759"/>
                </a:solidFill>
                <a:latin typeface="Consolas"/>
                <a:ea typeface="Consolas"/>
                <a:cs typeface="Consolas"/>
                <a:sym typeface="Consolas"/>
              </a:rPr>
              <a:t>"("</a:t>
            </a:r>
            <a:r>
              <a:rPr lang="en" sz="1800">
                <a:solidFill>
                  <a:srgbClr val="A9B7C6"/>
                </a:solidFill>
                <a:latin typeface="Consolas"/>
                <a:ea typeface="Consolas"/>
                <a:cs typeface="Consolas"/>
                <a:sym typeface="Consolas"/>
              </a:rPr>
              <a:t>)[</a:t>
            </a:r>
            <a:r>
              <a:rPr lang="en" sz="1800">
                <a:solidFill>
                  <a:srgbClr val="6897BB"/>
                </a:solidFill>
                <a:latin typeface="Consolas"/>
                <a:ea typeface="Consolas"/>
                <a:cs typeface="Consolas"/>
                <a:sym typeface="Consolas"/>
              </a:rPr>
              <a:t>0</a:t>
            </a:r>
            <a:r>
              <a:rPr lang="en" sz="1800">
                <a:solidFill>
                  <a:srgbClr val="A9B7C6"/>
                </a:solidFill>
                <a:latin typeface="Consolas"/>
                <a:ea typeface="Consolas"/>
                <a:cs typeface="Consolas"/>
                <a:sym typeface="Consolas"/>
              </a:rPr>
              <a:t>].strip()</a:t>
            </a:r>
          </a:p>
          <a:p>
            <a:pPr indent="0" lvl="0" marL="0" rtl="0">
              <a:spcBef>
                <a:spcPts val="0"/>
              </a:spcBef>
              <a:spcAft>
                <a:spcPts val="0"/>
              </a:spcAft>
              <a:buNone/>
            </a:pPr>
            <a:r>
              <a:rPr lang="en" sz="1800">
                <a:solidFill>
                  <a:srgbClr val="A9B7C6"/>
                </a:solidFill>
                <a:latin typeface="Consolas"/>
                <a:ea typeface="Consolas"/>
                <a:cs typeface="Consolas"/>
                <a:sym typeface="Consolas"/>
              </a:rPr>
              <a:t>fcn = record.comments[</a:t>
            </a:r>
            <a:r>
              <a:rPr lang="en" sz="1800">
                <a:solidFill>
                  <a:srgbClr val="6897BB"/>
                </a:solidFill>
                <a:latin typeface="Consolas"/>
                <a:ea typeface="Consolas"/>
                <a:cs typeface="Consolas"/>
                <a:sym typeface="Consolas"/>
              </a:rPr>
              <a:t>0</a:t>
            </a:r>
            <a:r>
              <a:rPr lang="en" sz="1800">
                <a:solidFill>
                  <a:srgbClr val="A9B7C6"/>
                </a:solidFill>
                <a:latin typeface="Consolas"/>
                <a:ea typeface="Consolas"/>
                <a:cs typeface="Consolas"/>
                <a:sym typeface="Consolas"/>
              </a:rPr>
              <a:t>].split(</a:t>
            </a:r>
            <a:r>
              <a:rPr lang="en" sz="1800">
                <a:solidFill>
                  <a:srgbClr val="6A8759"/>
                </a:solidFill>
                <a:latin typeface="Consolas"/>
                <a:ea typeface="Consolas"/>
                <a:cs typeface="Consolas"/>
                <a:sym typeface="Consolas"/>
              </a:rPr>
              <a:t>":"</a:t>
            </a:r>
            <a:r>
              <a:rPr lang="en" sz="1800">
                <a:solidFill>
                  <a:srgbClr val="A9B7C6"/>
                </a:solidFill>
                <a:latin typeface="Consolas"/>
                <a:ea typeface="Consolas"/>
                <a:cs typeface="Consolas"/>
                <a:sym typeface="Consolas"/>
              </a:rPr>
              <a:t>)[</a:t>
            </a:r>
            <a:r>
              <a:rPr lang="en" sz="1800">
                <a:solidFill>
                  <a:srgbClr val="6897BB"/>
                </a:solidFill>
                <a:latin typeface="Consolas"/>
                <a:ea typeface="Consolas"/>
                <a:cs typeface="Consolas"/>
                <a:sym typeface="Consolas"/>
              </a:rPr>
              <a:t>1</a:t>
            </a:r>
            <a:r>
              <a:rPr lang="en" sz="1800">
                <a:solidFill>
                  <a:srgbClr val="A9B7C6"/>
                </a:solidFill>
                <a:latin typeface="Consolas"/>
                <a:ea typeface="Consolas"/>
                <a:cs typeface="Consolas"/>
                <a:sym typeface="Consolas"/>
              </a:rPr>
              <a:t>].split(</a:t>
            </a:r>
            <a:r>
              <a:rPr lang="en" sz="1800">
                <a:solidFill>
                  <a:srgbClr val="6A8759"/>
                </a:solidFill>
                <a:latin typeface="Consolas"/>
                <a:ea typeface="Consolas"/>
                <a:cs typeface="Consolas"/>
                <a:sym typeface="Consolas"/>
              </a:rPr>
              <a:t>"{"</a:t>
            </a:r>
            <a:r>
              <a:rPr lang="en" sz="1800">
                <a:solidFill>
                  <a:srgbClr val="A9B7C6"/>
                </a:solidFill>
                <a:latin typeface="Consolas"/>
                <a:ea typeface="Consolas"/>
                <a:cs typeface="Consolas"/>
                <a:sym typeface="Consolas"/>
              </a:rPr>
              <a:t>)[</a:t>
            </a:r>
            <a:r>
              <a:rPr lang="en" sz="1800">
                <a:solidFill>
                  <a:srgbClr val="6897BB"/>
                </a:solidFill>
                <a:latin typeface="Consolas"/>
                <a:ea typeface="Consolas"/>
                <a:cs typeface="Consolas"/>
                <a:sym typeface="Consolas"/>
              </a:rPr>
              <a:t>0</a:t>
            </a:r>
            <a:r>
              <a:rPr lang="en" sz="1800">
                <a:solidFill>
                  <a:srgbClr val="A9B7C6"/>
                </a:solidFill>
                <a:latin typeface="Consolas"/>
                <a:ea typeface="Consolas"/>
                <a:cs typeface="Consolas"/>
                <a:sym typeface="Consolas"/>
              </a:rPr>
              <a:t>].strip()</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animEffect filter="fade" transition="in">
                                      <p:cBhvr>
                                        <p:cTn dur="100"/>
                                        <p:tgtEl>
                                          <p:spTgt spid="2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animEffect filter="fade" transition="in">
                                      <p:cBhvr>
                                        <p:cTn dur="100"/>
                                        <p:tgtEl>
                                          <p:spTgt spid="2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2" st="2"/>
                                            </p:txEl>
                                          </p:spTgt>
                                        </p:tgtEl>
                                        <p:attrNameLst>
                                          <p:attrName>style.visibility</p:attrName>
                                        </p:attrNameLst>
                                      </p:cBhvr>
                                      <p:to>
                                        <p:strVal val="visible"/>
                                      </p:to>
                                    </p:set>
                                    <p:animEffect filter="fade" transition="in">
                                      <p:cBhvr>
                                        <p:cTn dur="100"/>
                                        <p:tgtEl>
                                          <p:spTgt spid="2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3" st="3"/>
                                            </p:txEl>
                                          </p:spTgt>
                                        </p:tgtEl>
                                        <p:attrNameLst>
                                          <p:attrName>style.visibility</p:attrName>
                                        </p:attrNameLst>
                                      </p:cBhvr>
                                      <p:to>
                                        <p:strVal val="visible"/>
                                      </p:to>
                                    </p:set>
                                    <p:animEffect filter="fade" transition="in">
                                      <p:cBhvr>
                                        <p:cTn dur="100"/>
                                        <p:tgtEl>
                                          <p:spTgt spid="2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4" st="4"/>
                                            </p:txEl>
                                          </p:spTgt>
                                        </p:tgtEl>
                                        <p:attrNameLst>
                                          <p:attrName>style.visibility</p:attrName>
                                        </p:attrNameLst>
                                      </p:cBhvr>
                                      <p:to>
                                        <p:strVal val="visible"/>
                                      </p:to>
                                    </p:set>
                                    <p:animEffect filter="fade" transition="in">
                                      <p:cBhvr>
                                        <p:cTn dur="100"/>
                                        <p:tgtEl>
                                          <p:spTgt spid="2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5" st="5"/>
                                            </p:txEl>
                                          </p:spTgt>
                                        </p:tgtEl>
                                        <p:attrNameLst>
                                          <p:attrName>style.visibility</p:attrName>
                                        </p:attrNameLst>
                                      </p:cBhvr>
                                      <p:to>
                                        <p:strVal val="visible"/>
                                      </p:to>
                                    </p:set>
                                    <p:animEffect filter="fade" transition="in">
                                      <p:cBhvr>
                                        <p:cTn dur="100"/>
                                        <p:tgtEl>
                                          <p:spTgt spid="23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33333"/>
        </a:solidFill>
      </p:bgPr>
    </p:bg>
    <p:spTree>
      <p:nvGrpSpPr>
        <p:cNvPr id="242" name="Shape 242"/>
        <p:cNvGrpSpPr/>
        <p:nvPr/>
      </p:nvGrpSpPr>
      <p:grpSpPr>
        <a:xfrm>
          <a:off x="0" y="0"/>
          <a:ext cx="0" cy="0"/>
          <a:chOff x="0" y="0"/>
          <a:chExt cx="0" cy="0"/>
        </a:xfrm>
      </p:grpSpPr>
      <p:sp>
        <p:nvSpPr>
          <p:cNvPr id="243" name="Shape 24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rtl="0">
              <a:spcBef>
                <a:spcPts val="0"/>
              </a:spcBef>
              <a:buNone/>
            </a:pPr>
            <a:r>
              <a:rPr lang="en">
                <a:solidFill>
                  <a:srgbClr val="FFFFFF"/>
                </a:solidFill>
              </a:rPr>
              <a:t>Why we have to reformat the string</a:t>
            </a:r>
          </a:p>
        </p:txBody>
      </p:sp>
      <p:sp>
        <p:nvSpPr>
          <p:cNvPr id="244" name="Shape 244"/>
          <p:cNvSpPr txBox="1"/>
          <p:nvPr>
            <p:ph idx="1" type="body"/>
          </p:nvPr>
        </p:nvSpPr>
        <p:spPr>
          <a:xfrm>
            <a:off x="481325" y="2078875"/>
            <a:ext cx="8267400" cy="22611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1800">
                <a:solidFill>
                  <a:srgbClr val="A9B7C6"/>
                </a:solidFill>
                <a:latin typeface="Consolas"/>
                <a:ea typeface="Consolas"/>
                <a:cs typeface="Consolas"/>
                <a:sym typeface="Consolas"/>
              </a:rPr>
              <a:t>ID   SSB_THET8               Reviewed;         263 AA.</a:t>
            </a:r>
            <a:br>
              <a:rPr lang="en" sz="1800">
                <a:solidFill>
                  <a:srgbClr val="A9B7C6"/>
                </a:solidFill>
                <a:latin typeface="Consolas"/>
                <a:ea typeface="Consolas"/>
                <a:cs typeface="Consolas"/>
                <a:sym typeface="Consolas"/>
              </a:rPr>
            </a:br>
            <a:r>
              <a:rPr lang="en" sz="1800">
                <a:solidFill>
                  <a:srgbClr val="A9B7C6"/>
                </a:solidFill>
                <a:latin typeface="Consolas"/>
                <a:ea typeface="Consolas"/>
                <a:cs typeface="Consolas"/>
                <a:sym typeface="Consolas"/>
              </a:rPr>
              <a:t>AC   Q5SLP9; Q70M05;</a:t>
            </a:r>
            <a:br>
              <a:rPr lang="en" sz="1800">
                <a:solidFill>
                  <a:srgbClr val="A9B7C6"/>
                </a:solidFill>
                <a:latin typeface="Consolas"/>
                <a:ea typeface="Consolas"/>
                <a:cs typeface="Consolas"/>
                <a:sym typeface="Consolas"/>
              </a:rPr>
            </a:br>
            <a:r>
              <a:rPr lang="en" sz="1800">
                <a:solidFill>
                  <a:srgbClr val="A9B7C6"/>
                </a:solidFill>
                <a:latin typeface="Consolas"/>
                <a:ea typeface="Consolas"/>
                <a:cs typeface="Consolas"/>
                <a:sym typeface="Consolas"/>
              </a:rPr>
              <a:t>DT   29-MAR-2005, integrated into UniProtKB/Swiss-Prot.</a:t>
            </a:r>
            <a:br>
              <a:rPr lang="en" sz="1800">
                <a:solidFill>
                  <a:srgbClr val="A9B7C6"/>
                </a:solidFill>
                <a:latin typeface="Consolas"/>
                <a:ea typeface="Consolas"/>
                <a:cs typeface="Consolas"/>
                <a:sym typeface="Consolas"/>
              </a:rPr>
            </a:br>
            <a:r>
              <a:rPr lang="en" sz="1800">
                <a:solidFill>
                  <a:srgbClr val="A9B7C6"/>
                </a:solidFill>
                <a:latin typeface="Consolas"/>
                <a:ea typeface="Consolas"/>
                <a:cs typeface="Consolas"/>
                <a:sym typeface="Consolas"/>
              </a:rPr>
              <a:t>DT   21-DEC-2004, sequence version 1.</a:t>
            </a:r>
            <a:br>
              <a:rPr lang="en" sz="1800">
                <a:solidFill>
                  <a:srgbClr val="A9B7C6"/>
                </a:solidFill>
                <a:latin typeface="Consolas"/>
                <a:ea typeface="Consolas"/>
                <a:cs typeface="Consolas"/>
                <a:sym typeface="Consolas"/>
              </a:rPr>
            </a:br>
            <a:r>
              <a:rPr lang="en" sz="1800">
                <a:solidFill>
                  <a:srgbClr val="A9B7C6"/>
                </a:solidFill>
                <a:latin typeface="Consolas"/>
                <a:ea typeface="Consolas"/>
                <a:cs typeface="Consolas"/>
                <a:sym typeface="Consolas"/>
              </a:rPr>
              <a:t>DT   25-OCT-2017, entry version 84.</a:t>
            </a:r>
            <a:br>
              <a:rPr lang="en" sz="1800">
                <a:solidFill>
                  <a:srgbClr val="A9B7C6"/>
                </a:solidFill>
                <a:latin typeface="Consolas"/>
                <a:ea typeface="Consolas"/>
                <a:cs typeface="Consolas"/>
                <a:sym typeface="Consolas"/>
              </a:rPr>
            </a:br>
            <a:r>
              <a:rPr lang="en" sz="1800">
                <a:solidFill>
                  <a:srgbClr val="A9B7C6"/>
                </a:solidFill>
                <a:latin typeface="Consolas"/>
                <a:ea typeface="Consolas"/>
                <a:cs typeface="Consolas"/>
                <a:sym typeface="Consolas"/>
              </a:rPr>
              <a:t>DE   RecName: Full=Single-stranded DNA-binding protein {ECO:0000255|HAMAP-Rule:MF_00984};</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100"/>
                                        <p:tgtEl>
                                          <p:spTgt spid="24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33333"/>
        </a:solidFill>
      </p:bgPr>
    </p:bg>
    <p:spTree>
      <p:nvGrpSpPr>
        <p:cNvPr id="248" name="Shape 248"/>
        <p:cNvGrpSpPr/>
        <p:nvPr/>
      </p:nvGrpSpPr>
      <p:grpSpPr>
        <a:xfrm>
          <a:off x="0" y="0"/>
          <a:ext cx="0" cy="0"/>
          <a:chOff x="0" y="0"/>
          <a:chExt cx="0" cy="0"/>
        </a:xfrm>
      </p:grpSpPr>
      <p:sp>
        <p:nvSpPr>
          <p:cNvPr id="249" name="Shape 249"/>
          <p:cNvSpPr txBox="1"/>
          <p:nvPr>
            <p:ph type="title"/>
          </p:nvPr>
        </p:nvSpPr>
        <p:spPr>
          <a:xfrm>
            <a:off x="729450" y="1318650"/>
            <a:ext cx="7688700" cy="868800"/>
          </a:xfrm>
          <a:prstGeom prst="rect">
            <a:avLst/>
          </a:prstGeom>
        </p:spPr>
        <p:txBody>
          <a:bodyPr anchorCtr="0" anchor="t" bIns="91425" lIns="91425" rIns="91425" wrap="square" tIns="91425">
            <a:noAutofit/>
          </a:bodyPr>
          <a:lstStyle/>
          <a:p>
            <a:pPr indent="0" lvl="0" marL="0" rtl="0">
              <a:spcBef>
                <a:spcPts val="0"/>
              </a:spcBef>
              <a:buNone/>
            </a:pPr>
            <a:r>
              <a:rPr lang="en">
                <a:solidFill>
                  <a:srgbClr val="FFFFFF"/>
                </a:solidFill>
              </a:rPr>
              <a:t>Step 2: Get all of the functions of the protein and make a list</a:t>
            </a:r>
          </a:p>
        </p:txBody>
      </p:sp>
      <p:sp>
        <p:nvSpPr>
          <p:cNvPr id="250" name="Shape 250"/>
          <p:cNvSpPr txBox="1"/>
          <p:nvPr>
            <p:ph idx="1" type="body"/>
          </p:nvPr>
        </p:nvSpPr>
        <p:spPr>
          <a:xfrm>
            <a:off x="727650" y="2262675"/>
            <a:ext cx="7688700" cy="22611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2400">
                <a:solidFill>
                  <a:srgbClr val="A9B7C6"/>
                </a:solidFill>
                <a:latin typeface="Consolas"/>
                <a:ea typeface="Consolas"/>
                <a:cs typeface="Consolas"/>
                <a:sym typeface="Consolas"/>
              </a:rPr>
              <a:t>processes = []</a:t>
            </a:r>
          </a:p>
          <a:p>
            <a:pPr indent="0" lvl="0" marL="0" rtl="0">
              <a:spcBef>
                <a:spcPts val="0"/>
              </a:spcBef>
              <a:spcAft>
                <a:spcPts val="0"/>
              </a:spcAft>
              <a:buNone/>
            </a:pPr>
            <a:r>
              <a:rPr lang="en" sz="2400">
                <a:solidFill>
                  <a:srgbClr val="CC7832"/>
                </a:solidFill>
                <a:latin typeface="Consolas"/>
                <a:ea typeface="Consolas"/>
                <a:cs typeface="Consolas"/>
                <a:sym typeface="Consolas"/>
              </a:rPr>
              <a:t>for </a:t>
            </a:r>
            <a:r>
              <a:rPr lang="en" sz="2400">
                <a:solidFill>
                  <a:srgbClr val="A9B7C6"/>
                </a:solidFill>
                <a:latin typeface="Consolas"/>
                <a:ea typeface="Consolas"/>
                <a:cs typeface="Consolas"/>
                <a:sym typeface="Consolas"/>
              </a:rPr>
              <a:t>x </a:t>
            </a:r>
            <a:r>
              <a:rPr lang="en" sz="2400">
                <a:solidFill>
                  <a:srgbClr val="CC7832"/>
                </a:solidFill>
                <a:latin typeface="Consolas"/>
                <a:ea typeface="Consolas"/>
                <a:cs typeface="Consolas"/>
                <a:sym typeface="Consolas"/>
              </a:rPr>
              <a:t>in </a:t>
            </a:r>
            <a:r>
              <a:rPr lang="en" sz="2400">
                <a:solidFill>
                  <a:srgbClr val="A9B7C6"/>
                </a:solidFill>
                <a:latin typeface="Consolas"/>
                <a:ea typeface="Consolas"/>
                <a:cs typeface="Consolas"/>
                <a:sym typeface="Consolas"/>
              </a:rPr>
              <a:t>record.cross_references:</a:t>
            </a:r>
          </a:p>
          <a:p>
            <a:pPr indent="0" lvl="0" marL="0" rtl="0">
              <a:spcBef>
                <a:spcPts val="0"/>
              </a:spcBef>
              <a:spcAft>
                <a:spcPts val="0"/>
              </a:spcAft>
              <a:buNone/>
            </a:pPr>
            <a:r>
              <a:rPr lang="en" sz="2400">
                <a:solidFill>
                  <a:srgbClr val="A9B7C6"/>
                </a:solidFill>
                <a:latin typeface="Consolas"/>
                <a:ea typeface="Consolas"/>
                <a:cs typeface="Consolas"/>
                <a:sym typeface="Consolas"/>
              </a:rPr>
              <a:t>   </a:t>
            </a:r>
            <a:r>
              <a:rPr lang="en" sz="2400">
                <a:solidFill>
                  <a:srgbClr val="CC7832"/>
                </a:solidFill>
                <a:latin typeface="Consolas"/>
                <a:ea typeface="Consolas"/>
                <a:cs typeface="Consolas"/>
                <a:sym typeface="Consolas"/>
              </a:rPr>
              <a:t>if </a:t>
            </a:r>
            <a:r>
              <a:rPr lang="en" sz="2400">
                <a:solidFill>
                  <a:srgbClr val="A9B7C6"/>
                </a:solidFill>
                <a:latin typeface="Consolas"/>
                <a:ea typeface="Consolas"/>
                <a:cs typeface="Consolas"/>
                <a:sym typeface="Consolas"/>
              </a:rPr>
              <a:t>x[</a:t>
            </a:r>
            <a:r>
              <a:rPr lang="en" sz="2400">
                <a:solidFill>
                  <a:srgbClr val="6897BB"/>
                </a:solidFill>
                <a:latin typeface="Consolas"/>
                <a:ea typeface="Consolas"/>
                <a:cs typeface="Consolas"/>
                <a:sym typeface="Consolas"/>
              </a:rPr>
              <a:t>0</a:t>
            </a:r>
            <a:r>
              <a:rPr lang="en" sz="2400">
                <a:solidFill>
                  <a:srgbClr val="A9B7C6"/>
                </a:solidFill>
                <a:latin typeface="Consolas"/>
                <a:ea typeface="Consolas"/>
                <a:cs typeface="Consolas"/>
                <a:sym typeface="Consolas"/>
              </a:rPr>
              <a:t>] == </a:t>
            </a:r>
            <a:r>
              <a:rPr lang="en" sz="2400">
                <a:solidFill>
                  <a:srgbClr val="6A8759"/>
                </a:solidFill>
                <a:latin typeface="Consolas"/>
                <a:ea typeface="Consolas"/>
                <a:cs typeface="Consolas"/>
                <a:sym typeface="Consolas"/>
              </a:rPr>
              <a:t>'GO'</a:t>
            </a:r>
            <a:r>
              <a:rPr lang="en" sz="2400">
                <a:solidFill>
                  <a:srgbClr val="A9B7C6"/>
                </a:solidFill>
                <a:latin typeface="Consolas"/>
                <a:ea typeface="Consolas"/>
                <a:cs typeface="Consolas"/>
                <a:sym typeface="Consolas"/>
              </a:rPr>
              <a:t>:</a:t>
            </a:r>
          </a:p>
          <a:p>
            <a:pPr indent="0" lvl="0" marL="0" rtl="0">
              <a:spcBef>
                <a:spcPts val="0"/>
              </a:spcBef>
              <a:spcAft>
                <a:spcPts val="0"/>
              </a:spcAft>
              <a:buNone/>
            </a:pPr>
            <a:r>
              <a:rPr lang="en" sz="2400">
                <a:solidFill>
                  <a:srgbClr val="A9B7C6"/>
                </a:solidFill>
                <a:latin typeface="Consolas"/>
                <a:ea typeface="Consolas"/>
                <a:cs typeface="Consolas"/>
                <a:sym typeface="Consolas"/>
              </a:rPr>
              <a:t>       </a:t>
            </a:r>
            <a:r>
              <a:rPr lang="en" sz="2400">
                <a:solidFill>
                  <a:srgbClr val="CC7832"/>
                </a:solidFill>
                <a:latin typeface="Consolas"/>
                <a:ea typeface="Consolas"/>
                <a:cs typeface="Consolas"/>
                <a:sym typeface="Consolas"/>
              </a:rPr>
              <a:t>if </a:t>
            </a:r>
            <a:r>
              <a:rPr lang="en" sz="2400">
                <a:solidFill>
                  <a:srgbClr val="A9B7C6"/>
                </a:solidFill>
                <a:latin typeface="Consolas"/>
                <a:ea typeface="Consolas"/>
                <a:cs typeface="Consolas"/>
                <a:sym typeface="Consolas"/>
              </a:rPr>
              <a:t>x[</a:t>
            </a:r>
            <a:r>
              <a:rPr lang="en" sz="2400">
                <a:solidFill>
                  <a:srgbClr val="6897BB"/>
                </a:solidFill>
                <a:latin typeface="Consolas"/>
                <a:ea typeface="Consolas"/>
                <a:cs typeface="Consolas"/>
                <a:sym typeface="Consolas"/>
              </a:rPr>
              <a:t>2</a:t>
            </a:r>
            <a:r>
              <a:rPr lang="en" sz="2400">
                <a:solidFill>
                  <a:srgbClr val="A9B7C6"/>
                </a:solidFill>
                <a:latin typeface="Consolas"/>
                <a:ea typeface="Consolas"/>
                <a:cs typeface="Consolas"/>
                <a:sym typeface="Consolas"/>
              </a:rPr>
              <a:t>][</a:t>
            </a:r>
            <a:r>
              <a:rPr lang="en" sz="2400">
                <a:solidFill>
                  <a:srgbClr val="6897BB"/>
                </a:solidFill>
                <a:latin typeface="Consolas"/>
                <a:ea typeface="Consolas"/>
                <a:cs typeface="Consolas"/>
                <a:sym typeface="Consolas"/>
              </a:rPr>
              <a:t>0</a:t>
            </a:r>
            <a:r>
              <a:rPr lang="en" sz="2400">
                <a:solidFill>
                  <a:srgbClr val="A9B7C6"/>
                </a:solidFill>
                <a:latin typeface="Consolas"/>
                <a:ea typeface="Consolas"/>
                <a:cs typeface="Consolas"/>
                <a:sym typeface="Consolas"/>
              </a:rPr>
              <a:t>] == </a:t>
            </a:r>
            <a:r>
              <a:rPr lang="en" sz="2400">
                <a:solidFill>
                  <a:srgbClr val="6A8759"/>
                </a:solidFill>
                <a:latin typeface="Consolas"/>
                <a:ea typeface="Consolas"/>
                <a:cs typeface="Consolas"/>
                <a:sym typeface="Consolas"/>
              </a:rPr>
              <a:t>'P'</a:t>
            </a:r>
            <a:r>
              <a:rPr lang="en" sz="2400">
                <a:solidFill>
                  <a:srgbClr val="A9B7C6"/>
                </a:solidFill>
                <a:latin typeface="Consolas"/>
                <a:ea typeface="Consolas"/>
                <a:cs typeface="Consolas"/>
                <a:sym typeface="Consolas"/>
              </a:rPr>
              <a:t>:</a:t>
            </a:r>
          </a:p>
          <a:p>
            <a:pPr indent="0" lvl="0" marL="0" rtl="0">
              <a:spcBef>
                <a:spcPts val="0"/>
              </a:spcBef>
              <a:spcAft>
                <a:spcPts val="0"/>
              </a:spcAft>
              <a:buNone/>
            </a:pPr>
            <a:r>
              <a:rPr lang="en" sz="2400">
                <a:solidFill>
                  <a:srgbClr val="A9B7C6"/>
                </a:solidFill>
                <a:latin typeface="Consolas"/>
                <a:ea typeface="Consolas"/>
                <a:cs typeface="Consolas"/>
                <a:sym typeface="Consolas"/>
              </a:rPr>
              <a:t>           processes.append(x[</a:t>
            </a:r>
            <a:r>
              <a:rPr lang="en" sz="2400">
                <a:solidFill>
                  <a:srgbClr val="6897BB"/>
                </a:solidFill>
                <a:latin typeface="Consolas"/>
                <a:ea typeface="Consolas"/>
                <a:cs typeface="Consolas"/>
                <a:sym typeface="Consolas"/>
              </a:rPr>
              <a:t>2</a:t>
            </a:r>
            <a:r>
              <a:rPr lang="en" sz="2400">
                <a:solidFill>
                  <a:srgbClr val="A9B7C6"/>
                </a:solidFill>
                <a:latin typeface="Consolas"/>
                <a:ea typeface="Consolas"/>
                <a:cs typeface="Consolas"/>
                <a:sym typeface="Consolas"/>
              </a:rPr>
              <a:t>][</a:t>
            </a:r>
            <a:r>
              <a:rPr lang="en" sz="2400">
                <a:solidFill>
                  <a:srgbClr val="6897BB"/>
                </a:solidFill>
                <a:latin typeface="Consolas"/>
                <a:ea typeface="Consolas"/>
                <a:cs typeface="Consolas"/>
                <a:sym typeface="Consolas"/>
              </a:rPr>
              <a:t>2</a:t>
            </a:r>
            <a:r>
              <a:rPr lang="en" sz="2400">
                <a:solidFill>
                  <a:srgbClr val="A9B7C6"/>
                </a:solidFill>
                <a:latin typeface="Consolas"/>
                <a:ea typeface="Consolas"/>
                <a:cs typeface="Consolas"/>
                <a:sym typeface="Consolas"/>
              </a:rPr>
              <a: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0" st="0"/>
                                            </p:txEl>
                                          </p:spTgt>
                                        </p:tgtEl>
                                        <p:attrNameLst>
                                          <p:attrName>style.visibility</p:attrName>
                                        </p:attrNameLst>
                                      </p:cBhvr>
                                      <p:to>
                                        <p:strVal val="visible"/>
                                      </p:to>
                                    </p:set>
                                    <p:animEffect filter="fade" transition="in">
                                      <p:cBhvr>
                                        <p:cTn dur="200"/>
                                        <p:tgtEl>
                                          <p:spTgt spid="2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1" st="1"/>
                                            </p:txEl>
                                          </p:spTgt>
                                        </p:tgtEl>
                                        <p:attrNameLst>
                                          <p:attrName>style.visibility</p:attrName>
                                        </p:attrNameLst>
                                      </p:cBhvr>
                                      <p:to>
                                        <p:strVal val="visible"/>
                                      </p:to>
                                    </p:set>
                                    <p:animEffect filter="fade" transition="in">
                                      <p:cBhvr>
                                        <p:cTn dur="200"/>
                                        <p:tgtEl>
                                          <p:spTgt spid="2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2" st="2"/>
                                            </p:txEl>
                                          </p:spTgt>
                                        </p:tgtEl>
                                        <p:attrNameLst>
                                          <p:attrName>style.visibility</p:attrName>
                                        </p:attrNameLst>
                                      </p:cBhvr>
                                      <p:to>
                                        <p:strVal val="visible"/>
                                      </p:to>
                                    </p:set>
                                    <p:animEffect filter="fade" transition="in">
                                      <p:cBhvr>
                                        <p:cTn dur="200"/>
                                        <p:tgtEl>
                                          <p:spTgt spid="2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3" st="3"/>
                                            </p:txEl>
                                          </p:spTgt>
                                        </p:tgtEl>
                                        <p:attrNameLst>
                                          <p:attrName>style.visibility</p:attrName>
                                        </p:attrNameLst>
                                      </p:cBhvr>
                                      <p:to>
                                        <p:strVal val="visible"/>
                                      </p:to>
                                    </p:set>
                                    <p:animEffect filter="fade" transition="in">
                                      <p:cBhvr>
                                        <p:cTn dur="200"/>
                                        <p:tgtEl>
                                          <p:spTgt spid="2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4" st="4"/>
                                            </p:txEl>
                                          </p:spTgt>
                                        </p:tgtEl>
                                        <p:attrNameLst>
                                          <p:attrName>style.visibility</p:attrName>
                                        </p:attrNameLst>
                                      </p:cBhvr>
                                      <p:to>
                                        <p:strVal val="visible"/>
                                      </p:to>
                                    </p:set>
                                    <p:animEffect filter="fade" transition="in">
                                      <p:cBhvr>
                                        <p:cTn dur="200"/>
                                        <p:tgtEl>
                                          <p:spTgt spid="25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33333"/>
        </a:solidFill>
      </p:bgPr>
    </p:bg>
    <p:spTree>
      <p:nvGrpSpPr>
        <p:cNvPr id="254" name="Shape 254"/>
        <p:cNvGrpSpPr/>
        <p:nvPr/>
      </p:nvGrpSpPr>
      <p:grpSpPr>
        <a:xfrm>
          <a:off x="0" y="0"/>
          <a:ext cx="0" cy="0"/>
          <a:chOff x="0" y="0"/>
          <a:chExt cx="0" cy="0"/>
        </a:xfrm>
      </p:grpSpPr>
      <p:sp>
        <p:nvSpPr>
          <p:cNvPr id="255" name="Shape 25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rtl="0">
              <a:spcBef>
                <a:spcPts val="0"/>
              </a:spcBef>
              <a:buNone/>
            </a:pPr>
            <a:r>
              <a:rPr lang="en">
                <a:solidFill>
                  <a:srgbClr val="FFFFFF"/>
                </a:solidFill>
              </a:rPr>
              <a:t>Input</a:t>
            </a:r>
          </a:p>
        </p:txBody>
      </p:sp>
      <p:sp>
        <p:nvSpPr>
          <p:cNvPr id="256" name="Shape 256"/>
          <p:cNvSpPr txBox="1"/>
          <p:nvPr>
            <p:ph idx="1" type="body"/>
          </p:nvPr>
        </p:nvSpPr>
        <p:spPr>
          <a:xfrm>
            <a:off x="729450" y="1853850"/>
            <a:ext cx="7688700" cy="2925000"/>
          </a:xfrm>
          <a:prstGeom prst="rect">
            <a:avLst/>
          </a:prstGeom>
        </p:spPr>
        <p:txBody>
          <a:bodyPr anchorCtr="0" anchor="t" bIns="91425" lIns="91425" rIns="91425" wrap="square" tIns="91425">
            <a:noAutofit/>
          </a:bodyPr>
          <a:lstStyle/>
          <a:p>
            <a:pPr indent="0" lvl="0" marL="0" rtl="0">
              <a:lnSpc>
                <a:spcPct val="100000"/>
              </a:lnSpc>
              <a:spcBef>
                <a:spcPts val="0"/>
              </a:spcBef>
              <a:spcAft>
                <a:spcPts val="0"/>
              </a:spcAft>
              <a:buNone/>
            </a:pPr>
            <a:r>
              <a:rPr lang="en" sz="2400">
                <a:solidFill>
                  <a:srgbClr val="FFFFFF"/>
                </a:solidFill>
                <a:latin typeface="Consolas"/>
                <a:ea typeface="Consolas"/>
                <a:cs typeface="Consolas"/>
                <a:sym typeface="Consolas"/>
              </a:rPr>
              <a:t>What is the UniProt ID?: </a:t>
            </a:r>
            <a:r>
              <a:rPr lang="en" sz="2400">
                <a:solidFill>
                  <a:srgbClr val="6A8759"/>
                </a:solidFill>
                <a:latin typeface="Consolas"/>
                <a:ea typeface="Consolas"/>
                <a:cs typeface="Consolas"/>
                <a:sym typeface="Consolas"/>
              </a:rPr>
              <a:t>Q5SLP9</a:t>
            </a:r>
          </a:p>
          <a:p>
            <a:pPr indent="0" lvl="0" marL="0" rtl="0">
              <a:lnSpc>
                <a:spcPct val="100000"/>
              </a:lnSpc>
              <a:spcBef>
                <a:spcPts val="0"/>
              </a:spcBef>
              <a:spcAft>
                <a:spcPts val="0"/>
              </a:spcAft>
              <a:buNone/>
            </a:pPr>
            <a:r>
              <a:t/>
            </a:r>
            <a:endParaRPr sz="2400">
              <a:solidFill>
                <a:srgbClr val="FFFFFF"/>
              </a:solidFill>
              <a:latin typeface="Consolas"/>
              <a:ea typeface="Consolas"/>
              <a:cs typeface="Consolas"/>
              <a:sym typeface="Consolas"/>
            </a:endParaRPr>
          </a:p>
          <a:p>
            <a:pPr indent="0" lvl="0" marL="0" rtl="0">
              <a:lnSpc>
                <a:spcPct val="100000"/>
              </a:lnSpc>
              <a:spcBef>
                <a:spcPts val="0"/>
              </a:spcBef>
              <a:spcAft>
                <a:spcPts val="0"/>
              </a:spcAft>
              <a:buNone/>
            </a:pPr>
            <a:r>
              <a:rPr lang="en" sz="2400" u="sng">
                <a:solidFill>
                  <a:srgbClr val="FFFFFF"/>
                </a:solidFill>
                <a:latin typeface="Consolas"/>
                <a:ea typeface="Consolas"/>
                <a:cs typeface="Consolas"/>
                <a:sym typeface="Consolas"/>
                <a:hlinkClick r:id="rId3"/>
              </a:rPr>
              <a:t>http://www.uniprot.org/uniprot/Q5SLP9</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pic>
        <p:nvPicPr>
          <p:cNvPr id="261" name="Shape 261"/>
          <p:cNvPicPr preferRelativeResize="0"/>
          <p:nvPr/>
        </p:nvPicPr>
        <p:blipFill>
          <a:blip r:embed="rId3">
            <a:alphaModFix/>
          </a:blip>
          <a:stretch>
            <a:fillRect/>
          </a:stretch>
        </p:blipFill>
        <p:spPr>
          <a:xfrm>
            <a:off x="0" y="792275"/>
            <a:ext cx="9143997" cy="3558941"/>
          </a:xfrm>
          <a:prstGeom prst="rect">
            <a:avLst/>
          </a:prstGeom>
          <a:noFill/>
          <a:ln>
            <a:noFill/>
          </a:ln>
        </p:spPr>
      </p:pic>
      <p:sp>
        <p:nvSpPr>
          <p:cNvPr id="262" name="Shape 262"/>
          <p:cNvSpPr/>
          <p:nvPr/>
        </p:nvSpPr>
        <p:spPr>
          <a:xfrm>
            <a:off x="1654200" y="1948275"/>
            <a:ext cx="1700100" cy="2481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63" name="Shape 263"/>
          <p:cNvSpPr/>
          <p:nvPr/>
        </p:nvSpPr>
        <p:spPr>
          <a:xfrm>
            <a:off x="1654200" y="1533585"/>
            <a:ext cx="2655900" cy="2481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64" name="Shape 264"/>
          <p:cNvSpPr/>
          <p:nvPr/>
        </p:nvSpPr>
        <p:spPr>
          <a:xfrm>
            <a:off x="1654200" y="2547150"/>
            <a:ext cx="7489800" cy="6510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265" name="Shape 265"/>
          <p:cNvSpPr/>
          <p:nvPr/>
        </p:nvSpPr>
        <p:spPr>
          <a:xfrm>
            <a:off x="1654200" y="3719650"/>
            <a:ext cx="2269800" cy="6510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type="title"/>
          </p:nvPr>
        </p:nvSpPr>
        <p:spPr>
          <a:xfrm>
            <a:off x="457200" y="205978"/>
            <a:ext cx="8229600" cy="857400"/>
          </a:xfrm>
          <a:prstGeom prst="rect">
            <a:avLst/>
          </a:prstGeom>
          <a:noFill/>
          <a:ln>
            <a:noFill/>
          </a:ln>
        </p:spPr>
        <p:txBody>
          <a:bodyPr anchorCtr="0" anchor="ctr" bIns="45700" lIns="91425" rIns="91425" wrap="square" tIns="45700">
            <a:noAutofit/>
          </a:bodyPr>
          <a:lstStyle/>
          <a:p>
            <a:pPr indent="-279400" lvl="0" marL="0" marR="0" rtl="0" algn="ctr">
              <a:spcBef>
                <a:spcPts val="0"/>
              </a:spcBef>
              <a:buClr>
                <a:schemeClr val="dk1"/>
              </a:buClr>
              <a:buSzPts val="4400"/>
              <a:buFont typeface="Calibri"/>
              <a:buNone/>
            </a:pPr>
            <a:r>
              <a:rPr b="0" i="0" lang="en" sz="4400" u="none" cap="none" strike="noStrike">
                <a:solidFill>
                  <a:schemeClr val="dk1"/>
                </a:solidFill>
                <a:latin typeface="Calibri"/>
                <a:ea typeface="Calibri"/>
                <a:cs typeface="Calibri"/>
                <a:sym typeface="Calibri"/>
              </a:rPr>
              <a:t>Thermus thermophilus</a:t>
            </a:r>
          </a:p>
        </p:txBody>
      </p:sp>
      <p:sp>
        <p:nvSpPr>
          <p:cNvPr id="271" name="Shape 271"/>
          <p:cNvSpPr txBox="1"/>
          <p:nvPr>
            <p:ph idx="1" type="body"/>
          </p:nvPr>
        </p:nvSpPr>
        <p:spPr>
          <a:xfrm>
            <a:off x="457200" y="1200150"/>
            <a:ext cx="8229600" cy="3394500"/>
          </a:xfrm>
          <a:prstGeom prst="rect">
            <a:avLst/>
          </a:prstGeom>
          <a:noFill/>
          <a:ln>
            <a:noFill/>
          </a:ln>
        </p:spPr>
        <p:txBody>
          <a:bodyPr anchorCtr="0" anchor="t" bIns="45700" lIns="91425" rIns="91425" wrap="square" tIns="45700">
            <a:noAutofit/>
          </a:bodyPr>
          <a:lstStyle/>
          <a:p>
            <a:pPr indent="-292100" lvl="0" marL="342900" marR="0" rtl="0" algn="l">
              <a:spcBef>
                <a:spcPts val="0"/>
              </a:spcBef>
              <a:spcAft>
                <a:spcPts val="0"/>
              </a:spcAft>
              <a:buClr>
                <a:schemeClr val="dk1"/>
              </a:buClr>
              <a:buSzPts val="2400"/>
              <a:buFont typeface="Arial"/>
              <a:buChar char="•"/>
            </a:pPr>
            <a:r>
              <a:rPr b="0" i="0" lang="en" sz="2400" u="none" cap="none" strike="noStrike">
                <a:solidFill>
                  <a:schemeClr val="dk1"/>
                </a:solidFill>
                <a:latin typeface="Calibri"/>
                <a:ea typeface="Calibri"/>
                <a:cs typeface="Calibri"/>
                <a:sym typeface="Calibri"/>
              </a:rPr>
              <a:t>Protein: Single-stranded DNA-binding protein</a:t>
            </a:r>
          </a:p>
          <a:p>
            <a:pPr indent="-292100" lvl="0" marL="342900" marR="0" rtl="0" algn="l">
              <a:spcBef>
                <a:spcPts val="640"/>
              </a:spcBef>
              <a:spcAft>
                <a:spcPts val="0"/>
              </a:spcAft>
              <a:buClr>
                <a:schemeClr val="dk1"/>
              </a:buClr>
              <a:buSzPts val="2400"/>
              <a:buFont typeface="Arial"/>
              <a:buChar char="•"/>
            </a:pPr>
            <a:r>
              <a:rPr b="0" i="0" lang="en" sz="2400" u="none" cap="none" strike="noStrike">
                <a:solidFill>
                  <a:schemeClr val="dk1"/>
                </a:solidFill>
                <a:latin typeface="Calibri"/>
                <a:ea typeface="Calibri"/>
                <a:cs typeface="Calibri"/>
                <a:sym typeface="Calibri"/>
              </a:rPr>
              <a:t>Description: Plays an important role in DNA replication, recombination and repair. Binds to ssDNA and to an array of partner proteins to recruit them to their sites of action during DNA metabolism.</a:t>
            </a:r>
          </a:p>
          <a:p>
            <a:pPr indent="-292100" lvl="0" marL="342900" marR="0" rtl="0" algn="l">
              <a:spcBef>
                <a:spcPts val="640"/>
              </a:spcBef>
              <a:spcAft>
                <a:spcPts val="0"/>
              </a:spcAft>
              <a:buClr>
                <a:schemeClr val="dk1"/>
              </a:buClr>
              <a:buSzPts val="2400"/>
              <a:buFont typeface="Arial"/>
              <a:buChar char="•"/>
            </a:pPr>
            <a:r>
              <a:rPr b="0" i="0" lang="en" sz="2400" u="none" cap="none" strike="noStrike">
                <a:solidFill>
                  <a:schemeClr val="dk1"/>
                </a:solidFill>
                <a:latin typeface="Calibri"/>
                <a:ea typeface="Calibri"/>
                <a:cs typeface="Calibri"/>
                <a:sym typeface="Calibri"/>
              </a:rPr>
              <a:t>Functions:</a:t>
            </a:r>
          </a:p>
          <a:p>
            <a:pPr indent="-260350" lvl="1" marL="742950" marR="0" rtl="0" algn="l">
              <a:spcBef>
                <a:spcPts val="560"/>
              </a:spcBef>
              <a:spcAft>
                <a:spcPts val="0"/>
              </a:spcAft>
              <a:buClr>
                <a:schemeClr val="dk1"/>
              </a:buClr>
              <a:buSzPts val="2400"/>
              <a:buFont typeface="Arial"/>
              <a:buChar char="–"/>
            </a:pPr>
            <a:r>
              <a:rPr b="0" i="0" lang="en" sz="2400" u="none" cap="none" strike="noStrike">
                <a:solidFill>
                  <a:schemeClr val="dk1"/>
                </a:solidFill>
                <a:latin typeface="Calibri"/>
                <a:ea typeface="Calibri"/>
                <a:cs typeface="Calibri"/>
                <a:sym typeface="Calibri"/>
              </a:rPr>
              <a:t>DNA recombination</a:t>
            </a:r>
          </a:p>
          <a:p>
            <a:pPr indent="-260350" lvl="1" marL="742950" marR="0" rtl="0" algn="l">
              <a:spcBef>
                <a:spcPts val="560"/>
              </a:spcBef>
              <a:spcAft>
                <a:spcPts val="0"/>
              </a:spcAft>
              <a:buClr>
                <a:schemeClr val="dk1"/>
              </a:buClr>
              <a:buSzPts val="2400"/>
              <a:buFont typeface="Arial"/>
              <a:buChar char="–"/>
            </a:pPr>
            <a:r>
              <a:rPr b="0" i="0" lang="en" sz="2400" u="none" cap="none" strike="noStrike">
                <a:solidFill>
                  <a:schemeClr val="dk1"/>
                </a:solidFill>
                <a:latin typeface="Calibri"/>
                <a:ea typeface="Calibri"/>
                <a:cs typeface="Calibri"/>
                <a:sym typeface="Calibri"/>
              </a:rPr>
              <a:t>DNA repair</a:t>
            </a:r>
          </a:p>
          <a:p>
            <a:pPr indent="-260350" lvl="1" marL="742950" marR="0" rtl="0" algn="l">
              <a:spcBef>
                <a:spcPts val="560"/>
              </a:spcBef>
              <a:buClr>
                <a:schemeClr val="dk1"/>
              </a:buClr>
              <a:buSzPts val="2400"/>
              <a:buFont typeface="Arial"/>
              <a:buChar char="–"/>
            </a:pPr>
            <a:r>
              <a:rPr b="0" i="0" lang="en" sz="2400" u="none" cap="none" strike="noStrike">
                <a:solidFill>
                  <a:schemeClr val="dk1"/>
                </a:solidFill>
                <a:latin typeface="Calibri"/>
                <a:ea typeface="Calibri"/>
                <a:cs typeface="Calibri"/>
                <a:sym typeface="Calibri"/>
              </a:rPr>
              <a:t>DNA replication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a:spcBef>
                <a:spcPts val="0"/>
              </a:spcBef>
              <a:buNone/>
            </a:pPr>
            <a:r>
              <a:rPr lang="en"/>
              <a:t>What is BioPython?	</a:t>
            </a:r>
          </a:p>
        </p:txBody>
      </p:sp>
      <p:sp>
        <p:nvSpPr>
          <p:cNvPr id="168" name="Shape 168"/>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0" lvl="0" marL="0">
              <a:spcBef>
                <a:spcPts val="0"/>
              </a:spcBef>
              <a:buNone/>
            </a:pPr>
            <a:r>
              <a:rPr lang="en"/>
              <a:t>BioPython is a Python library that provides tools to make doing tasks in computational biology and bioinformatics much simpler by providing many pre made tools.</a:t>
            </a:r>
          </a:p>
          <a:p>
            <a:pPr indent="0" lvl="0" marL="0">
              <a:spcBef>
                <a:spcPts val="0"/>
              </a:spcBef>
              <a:buNone/>
            </a:pPr>
            <a:r>
              <a:rPr lang="en"/>
              <a:t>Many of the problems we did on Rosalind have already been written in BioPython and come built in as part of the library.</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729450" y="864300"/>
            <a:ext cx="7021200" cy="2985000"/>
          </a:xfrm>
          <a:prstGeom prst="rect">
            <a:avLst/>
          </a:prstGeom>
        </p:spPr>
        <p:txBody>
          <a:bodyPr anchorCtr="0" anchor="ctr" bIns="91425" lIns="91425" rIns="91425" wrap="square" tIns="91425">
            <a:noAutofit/>
          </a:bodyPr>
          <a:lstStyle/>
          <a:p>
            <a:pPr indent="0" lvl="0" marL="0">
              <a:spcBef>
                <a:spcPts val="0"/>
              </a:spcBef>
              <a:buNone/>
            </a:pPr>
            <a:r>
              <a:rPr lang="en"/>
              <a:t>What did we learn?</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729450" y="1322450"/>
            <a:ext cx="7688400" cy="1518600"/>
          </a:xfrm>
          <a:prstGeom prst="rect">
            <a:avLst/>
          </a:prstGeom>
        </p:spPr>
        <p:txBody>
          <a:bodyPr anchorCtr="0" anchor="t" bIns="91425" lIns="91425" rIns="91425" wrap="square" tIns="91425">
            <a:noAutofit/>
          </a:bodyPr>
          <a:lstStyle/>
          <a:p>
            <a:pPr indent="0" lvl="0" marL="0" rtl="0">
              <a:spcBef>
                <a:spcPts val="0"/>
              </a:spcBef>
              <a:buNone/>
            </a:pPr>
            <a:r>
              <a:rPr lang="en"/>
              <a:t>Thank You!</a:t>
            </a:r>
          </a:p>
          <a:p>
            <a:pPr indent="0" lvl="0" marL="0" rtl="0">
              <a:spcBef>
                <a:spcPts val="0"/>
              </a:spcBef>
              <a:buNone/>
            </a:pPr>
            <a:r>
              <a:rPr lang="en"/>
              <a:t>Any questions?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rtl="0">
              <a:spcBef>
                <a:spcPts val="0"/>
              </a:spcBef>
              <a:buNone/>
            </a:pPr>
            <a:r>
              <a:rPr lang="en"/>
              <a:t>Quick BioPython Example</a:t>
            </a:r>
          </a:p>
        </p:txBody>
      </p:sp>
      <p:sp>
        <p:nvSpPr>
          <p:cNvPr id="174" name="Shape 17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0" lvl="0" marL="76200" marR="76200" rtl="0">
              <a:lnSpc>
                <a:spcPct val="100000"/>
              </a:lnSpc>
              <a:spcBef>
                <a:spcPts val="0"/>
              </a:spcBef>
              <a:spcAft>
                <a:spcPts val="700"/>
              </a:spcAft>
              <a:buNone/>
            </a:pPr>
            <a:r>
              <a:rPr b="1" lang="en" sz="2400">
                <a:solidFill>
                  <a:srgbClr val="666666"/>
                </a:solidFill>
                <a:latin typeface="Consolas"/>
                <a:ea typeface="Consolas"/>
                <a:cs typeface="Consolas"/>
                <a:sym typeface="Consolas"/>
              </a:rPr>
              <a:t>&gt;&gt;&gt;</a:t>
            </a:r>
            <a:r>
              <a:rPr b="1" lang="en" sz="2400">
                <a:solidFill>
                  <a:srgbClr val="000000"/>
                </a:solidFill>
                <a:latin typeface="Consolas"/>
                <a:ea typeface="Consolas"/>
                <a:cs typeface="Consolas"/>
                <a:sym typeface="Consolas"/>
              </a:rPr>
              <a:t> </a:t>
            </a:r>
            <a:r>
              <a:rPr b="1" lang="en" sz="2400">
                <a:solidFill>
                  <a:srgbClr val="008000"/>
                </a:solidFill>
                <a:latin typeface="Consolas"/>
                <a:ea typeface="Consolas"/>
                <a:cs typeface="Consolas"/>
                <a:sym typeface="Consolas"/>
              </a:rPr>
              <a:t>from</a:t>
            </a:r>
            <a:r>
              <a:rPr b="1" lang="en" sz="2400">
                <a:solidFill>
                  <a:srgbClr val="000000"/>
                </a:solidFill>
                <a:latin typeface="Consolas"/>
                <a:ea typeface="Consolas"/>
                <a:cs typeface="Consolas"/>
                <a:sym typeface="Consolas"/>
              </a:rPr>
              <a:t> </a:t>
            </a:r>
            <a:r>
              <a:rPr b="1" lang="en" sz="2400">
                <a:solidFill>
                  <a:srgbClr val="0000FF"/>
                </a:solidFill>
                <a:latin typeface="Consolas"/>
                <a:ea typeface="Consolas"/>
                <a:cs typeface="Consolas"/>
                <a:sym typeface="Consolas"/>
              </a:rPr>
              <a:t>Bio.Seq</a:t>
            </a:r>
            <a:r>
              <a:rPr b="1" lang="en" sz="2400">
                <a:solidFill>
                  <a:srgbClr val="000000"/>
                </a:solidFill>
                <a:latin typeface="Consolas"/>
                <a:ea typeface="Consolas"/>
                <a:cs typeface="Consolas"/>
                <a:sym typeface="Consolas"/>
              </a:rPr>
              <a:t> </a:t>
            </a:r>
            <a:r>
              <a:rPr b="1" lang="en" sz="2400">
                <a:solidFill>
                  <a:srgbClr val="008000"/>
                </a:solidFill>
                <a:latin typeface="Consolas"/>
                <a:ea typeface="Consolas"/>
                <a:cs typeface="Consolas"/>
                <a:sym typeface="Consolas"/>
              </a:rPr>
              <a:t>import</a:t>
            </a:r>
            <a:r>
              <a:rPr b="1" lang="en" sz="2400">
                <a:solidFill>
                  <a:srgbClr val="000000"/>
                </a:solidFill>
                <a:latin typeface="Consolas"/>
                <a:ea typeface="Consolas"/>
                <a:cs typeface="Consolas"/>
                <a:sym typeface="Consolas"/>
              </a:rPr>
              <a:t> Seq</a:t>
            </a:r>
          </a:p>
          <a:p>
            <a:pPr indent="0" lvl="0" marL="76200" marR="76200" rtl="0">
              <a:lnSpc>
                <a:spcPct val="100000"/>
              </a:lnSpc>
              <a:spcBef>
                <a:spcPts val="0"/>
              </a:spcBef>
              <a:spcAft>
                <a:spcPts val="700"/>
              </a:spcAft>
              <a:buNone/>
            </a:pPr>
            <a:r>
              <a:rPr b="1" lang="en" sz="2400">
                <a:solidFill>
                  <a:srgbClr val="666666"/>
                </a:solidFill>
                <a:latin typeface="Consolas"/>
                <a:ea typeface="Consolas"/>
                <a:cs typeface="Consolas"/>
                <a:sym typeface="Consolas"/>
              </a:rPr>
              <a:t>&gt;&gt;&gt;</a:t>
            </a:r>
            <a:r>
              <a:rPr b="1" lang="en" sz="2400">
                <a:solidFill>
                  <a:srgbClr val="000000"/>
                </a:solidFill>
                <a:latin typeface="Consolas"/>
                <a:ea typeface="Consolas"/>
                <a:cs typeface="Consolas"/>
                <a:sym typeface="Consolas"/>
              </a:rPr>
              <a:t> my_seq </a:t>
            </a:r>
            <a:r>
              <a:rPr b="1" lang="en" sz="2400">
                <a:solidFill>
                  <a:srgbClr val="666666"/>
                </a:solidFill>
                <a:latin typeface="Consolas"/>
                <a:ea typeface="Consolas"/>
                <a:cs typeface="Consolas"/>
                <a:sym typeface="Consolas"/>
              </a:rPr>
              <a:t>=</a:t>
            </a:r>
            <a:r>
              <a:rPr b="1" lang="en" sz="2400">
                <a:solidFill>
                  <a:srgbClr val="000000"/>
                </a:solidFill>
                <a:latin typeface="Consolas"/>
                <a:ea typeface="Consolas"/>
                <a:cs typeface="Consolas"/>
                <a:sym typeface="Consolas"/>
              </a:rPr>
              <a:t> Seq(</a:t>
            </a:r>
            <a:r>
              <a:rPr b="1" lang="en" sz="2400">
                <a:solidFill>
                  <a:srgbClr val="BA2121"/>
                </a:solidFill>
                <a:latin typeface="Consolas"/>
                <a:ea typeface="Consolas"/>
                <a:cs typeface="Consolas"/>
                <a:sym typeface="Consolas"/>
              </a:rPr>
              <a:t>"AGTACACTGGT"</a:t>
            </a:r>
            <a:r>
              <a:rPr b="1" lang="en" sz="2400">
                <a:solidFill>
                  <a:srgbClr val="000000"/>
                </a:solidFill>
                <a:latin typeface="Consolas"/>
                <a:ea typeface="Consolas"/>
                <a:cs typeface="Consolas"/>
                <a:sym typeface="Consolas"/>
              </a:rPr>
              <a:t>)</a:t>
            </a:r>
          </a:p>
          <a:p>
            <a:pPr indent="0" lvl="0" marL="76200" marR="76200" rtl="0">
              <a:lnSpc>
                <a:spcPct val="100000"/>
              </a:lnSpc>
              <a:spcBef>
                <a:spcPts val="0"/>
              </a:spcBef>
              <a:spcAft>
                <a:spcPts val="700"/>
              </a:spcAft>
              <a:buNone/>
            </a:pPr>
            <a:r>
              <a:rPr b="1" lang="en" sz="2400">
                <a:solidFill>
                  <a:srgbClr val="666666"/>
                </a:solidFill>
                <a:latin typeface="Consolas"/>
                <a:ea typeface="Consolas"/>
                <a:cs typeface="Consolas"/>
                <a:sym typeface="Consolas"/>
              </a:rPr>
              <a:t>&gt;&gt;&gt;</a:t>
            </a:r>
            <a:r>
              <a:rPr b="1" lang="en" sz="2400">
                <a:solidFill>
                  <a:srgbClr val="000000"/>
                </a:solidFill>
                <a:latin typeface="Consolas"/>
                <a:ea typeface="Consolas"/>
                <a:cs typeface="Consolas"/>
                <a:sym typeface="Consolas"/>
              </a:rPr>
              <a:t> my_seq</a:t>
            </a:r>
            <a:r>
              <a:rPr b="1" lang="en" sz="2400">
                <a:solidFill>
                  <a:srgbClr val="666666"/>
                </a:solidFill>
                <a:latin typeface="Consolas"/>
                <a:ea typeface="Consolas"/>
                <a:cs typeface="Consolas"/>
                <a:sym typeface="Consolas"/>
              </a:rPr>
              <a:t>.</a:t>
            </a:r>
            <a:r>
              <a:rPr b="1" lang="en" sz="2400">
                <a:solidFill>
                  <a:srgbClr val="000000"/>
                </a:solidFill>
                <a:latin typeface="Consolas"/>
                <a:ea typeface="Consolas"/>
                <a:cs typeface="Consolas"/>
                <a:sym typeface="Consolas"/>
              </a:rPr>
              <a:t>count(</a:t>
            </a:r>
            <a:r>
              <a:rPr b="1" lang="en" sz="2400">
                <a:solidFill>
                  <a:srgbClr val="BA2121"/>
                </a:solidFill>
                <a:latin typeface="Consolas"/>
                <a:ea typeface="Consolas"/>
                <a:cs typeface="Consolas"/>
                <a:sym typeface="Consolas"/>
              </a:rPr>
              <a:t>"A"</a:t>
            </a:r>
            <a:r>
              <a:rPr b="1" lang="en" sz="2400">
                <a:solidFill>
                  <a:srgbClr val="000000"/>
                </a:solidFill>
                <a:latin typeface="Consolas"/>
                <a:ea typeface="Consolas"/>
                <a:cs typeface="Consolas"/>
                <a:sym typeface="Consolas"/>
              </a:rPr>
              <a:t>)</a:t>
            </a:r>
          </a:p>
          <a:p>
            <a:pPr indent="0" lvl="0" marL="76200" marR="76200" rtl="0">
              <a:lnSpc>
                <a:spcPct val="100000"/>
              </a:lnSpc>
              <a:spcBef>
                <a:spcPts val="0"/>
              </a:spcBef>
              <a:spcAft>
                <a:spcPts val="700"/>
              </a:spcAft>
              <a:buNone/>
            </a:pPr>
            <a:r>
              <a:rPr b="1" lang="en" sz="2400">
                <a:solidFill>
                  <a:srgbClr val="666666"/>
                </a:solidFill>
                <a:latin typeface="Consolas"/>
                <a:ea typeface="Consolas"/>
                <a:cs typeface="Consolas"/>
                <a:sym typeface="Consolas"/>
              </a:rPr>
              <a:t>3</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Effect filter="fade" transition="in">
                                      <p:cBhvr>
                                        <p:cTn dur="200"/>
                                        <p:tgtEl>
                                          <p:spTgt spid="1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Effect filter="fade" transition="in">
                                      <p:cBhvr>
                                        <p:cTn dur="200"/>
                                        <p:tgtEl>
                                          <p:spTgt spid="1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animEffect filter="fade" transition="in">
                                      <p:cBhvr>
                                        <p:cTn dur="200"/>
                                        <p:tgtEl>
                                          <p:spTgt spid="1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animEffect filter="fade" transition="in">
                                      <p:cBhvr>
                                        <p:cTn dur="200"/>
                                        <p:tgtEl>
                                          <p:spTgt spid="17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729450" y="1322450"/>
            <a:ext cx="7688400" cy="1518600"/>
          </a:xfrm>
          <a:prstGeom prst="rect">
            <a:avLst/>
          </a:prstGeom>
        </p:spPr>
        <p:txBody>
          <a:bodyPr anchorCtr="0" anchor="t" bIns="91425" lIns="91425" rIns="91425" wrap="square" tIns="91425">
            <a:noAutofit/>
          </a:bodyPr>
          <a:lstStyle/>
          <a:p>
            <a:pPr indent="0" lvl="0" marL="0">
              <a:spcBef>
                <a:spcPts val="0"/>
              </a:spcBef>
              <a:buNone/>
            </a:pPr>
            <a:r>
              <a:rPr lang="en"/>
              <a:t>Data Formats</a:t>
            </a:r>
          </a:p>
          <a:p>
            <a:pPr indent="0" lvl="0" marL="0">
              <a:spcBef>
                <a:spcPts val="0"/>
              </a:spcBef>
              <a:buNone/>
            </a:pPr>
            <a:r>
              <a:rPr lang="en"/>
              <a:t>Rosalind Problem FRMT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33333"/>
        </a:solidFill>
      </p:bgPr>
    </p:bg>
    <p:spTree>
      <p:nvGrpSpPr>
        <p:cNvPr id="183" name="Shape 183"/>
        <p:cNvGrpSpPr/>
        <p:nvPr/>
      </p:nvGrpSpPr>
      <p:grpSpPr>
        <a:xfrm>
          <a:off x="0" y="0"/>
          <a:ext cx="0" cy="0"/>
          <a:chOff x="0" y="0"/>
          <a:chExt cx="0" cy="0"/>
        </a:xfrm>
      </p:grpSpPr>
      <p:sp>
        <p:nvSpPr>
          <p:cNvPr id="184" name="Shape 18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a:spcBef>
                <a:spcPts val="0"/>
              </a:spcBef>
              <a:buNone/>
            </a:pPr>
            <a:r>
              <a:rPr lang="en">
                <a:solidFill>
                  <a:srgbClr val="FFFFFF"/>
                </a:solidFill>
              </a:rPr>
              <a:t>The Problem</a:t>
            </a:r>
          </a:p>
        </p:txBody>
      </p:sp>
      <p:sp>
        <p:nvSpPr>
          <p:cNvPr id="185" name="Shape 185"/>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0" lvl="0" marL="0">
              <a:spcBef>
                <a:spcPts val="0"/>
              </a:spcBef>
              <a:buNone/>
            </a:pPr>
            <a:r>
              <a:rPr b="1" lang="en" sz="1800">
                <a:solidFill>
                  <a:srgbClr val="FFFFFF"/>
                </a:solidFill>
              </a:rPr>
              <a:t>Given: </a:t>
            </a:r>
            <a:r>
              <a:rPr lang="en" sz="1800">
                <a:solidFill>
                  <a:srgbClr val="FFFFFF"/>
                </a:solidFill>
              </a:rPr>
              <a:t>A collection of </a:t>
            </a:r>
            <a:r>
              <a:rPr b="1" i="1" lang="en" sz="1800">
                <a:solidFill>
                  <a:srgbClr val="FFFFFF"/>
                </a:solidFill>
              </a:rPr>
              <a:t>n</a:t>
            </a:r>
            <a:r>
              <a:rPr lang="en" sz="1800">
                <a:solidFill>
                  <a:srgbClr val="FFFFFF"/>
                </a:solidFill>
              </a:rPr>
              <a:t> GenBank entry IDs. </a:t>
            </a:r>
            <a:r>
              <a:rPr b="1" lang="en" sz="1800">
                <a:solidFill>
                  <a:srgbClr val="FFFFFF"/>
                </a:solidFill>
              </a:rPr>
              <a:t>(n≤10)</a:t>
            </a:r>
          </a:p>
          <a:p>
            <a:pPr indent="0" lvl="0" marL="0">
              <a:spcBef>
                <a:spcPts val="0"/>
              </a:spcBef>
              <a:buNone/>
            </a:pPr>
            <a:r>
              <a:rPr b="1" lang="en" sz="1800">
                <a:solidFill>
                  <a:srgbClr val="FFFFFF"/>
                </a:solidFill>
              </a:rPr>
              <a:t>Return: </a:t>
            </a:r>
            <a:r>
              <a:rPr lang="en" sz="1800">
                <a:solidFill>
                  <a:srgbClr val="FFFFFF"/>
                </a:solidFill>
              </a:rPr>
              <a:t>The ID with the shortest FASTA sequence.</a:t>
            </a:r>
          </a:p>
          <a:p>
            <a:pPr indent="0" lvl="0" marL="0">
              <a:spcBef>
                <a:spcPts val="0"/>
              </a:spcBef>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33333"/>
        </a:solidFill>
      </p:bgPr>
    </p:bg>
    <p:spTree>
      <p:nvGrpSpPr>
        <p:cNvPr id="189" name="Shape 189"/>
        <p:cNvGrpSpPr/>
        <p:nvPr/>
      </p:nvGrpSpPr>
      <p:grpSpPr>
        <a:xfrm>
          <a:off x="0" y="0"/>
          <a:ext cx="0" cy="0"/>
          <a:chOff x="0" y="0"/>
          <a:chExt cx="0" cy="0"/>
        </a:xfrm>
      </p:grpSpPr>
      <p:sp>
        <p:nvSpPr>
          <p:cNvPr id="190" name="Shape 190"/>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rtl="0">
              <a:spcBef>
                <a:spcPts val="0"/>
              </a:spcBef>
              <a:buNone/>
            </a:pPr>
            <a:r>
              <a:rPr lang="en">
                <a:solidFill>
                  <a:srgbClr val="FFFFFF"/>
                </a:solidFill>
              </a:rPr>
              <a:t>The Solution</a:t>
            </a:r>
          </a:p>
        </p:txBody>
      </p:sp>
      <p:sp>
        <p:nvSpPr>
          <p:cNvPr id="191" name="Shape 191"/>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0" lvl="0" marL="0">
              <a:spcBef>
                <a:spcPts val="0"/>
              </a:spcBef>
              <a:buNone/>
            </a:pPr>
            <a:r>
              <a:rPr b="1" lang="en" sz="1800">
                <a:solidFill>
                  <a:srgbClr val="FFFFFF"/>
                </a:solidFill>
              </a:rPr>
              <a:t>Step 1:</a:t>
            </a:r>
            <a:r>
              <a:rPr lang="en" sz="1800">
                <a:solidFill>
                  <a:srgbClr val="FFFFFF"/>
                </a:solidFill>
              </a:rPr>
              <a:t> Connect to NCBI to get the FASTA sequences for all of the given IDs.</a:t>
            </a:r>
          </a:p>
          <a:p>
            <a:pPr indent="0" lvl="0" marL="0">
              <a:spcBef>
                <a:spcPts val="0"/>
              </a:spcBef>
              <a:buNone/>
            </a:pPr>
            <a:r>
              <a:rPr b="1" lang="en" sz="1800">
                <a:solidFill>
                  <a:srgbClr val="FFFFFF"/>
                </a:solidFill>
              </a:rPr>
              <a:t>Step 2: </a:t>
            </a:r>
            <a:r>
              <a:rPr lang="en" sz="1800">
                <a:solidFill>
                  <a:srgbClr val="FFFFFF"/>
                </a:solidFill>
              </a:rPr>
              <a:t>Loop through the sequences for all of the IDs and store which FASTA sequence is the smallest.</a:t>
            </a:r>
          </a:p>
          <a:p>
            <a:pPr indent="0" lvl="0" marL="0" rtl="0">
              <a:spcBef>
                <a:spcPts val="0"/>
              </a:spcBef>
              <a:buNone/>
            </a:pPr>
            <a:r>
              <a:rPr b="1" lang="en" sz="1800">
                <a:solidFill>
                  <a:srgbClr val="FFFFFF"/>
                </a:solidFill>
              </a:rPr>
              <a:t>Step 3: </a:t>
            </a:r>
            <a:r>
              <a:rPr lang="en" sz="1800">
                <a:solidFill>
                  <a:srgbClr val="FFFFFF"/>
                </a:solidFill>
              </a:rPr>
              <a:t>Print the description and FASTA sequence for the ID with the shortest sequence</a:t>
            </a:r>
          </a:p>
          <a:p>
            <a:pPr indent="0" lvl="0" marL="0" rtl="0">
              <a:spcBef>
                <a:spcPts val="0"/>
              </a:spcBef>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animEffect filter="fade" transition="in">
                                      <p:cBhvr>
                                        <p:cTn dur="200"/>
                                        <p:tgtEl>
                                          <p:spTgt spid="1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animEffect filter="fade" transition="in">
                                      <p:cBhvr>
                                        <p:cTn dur="200"/>
                                        <p:tgtEl>
                                          <p:spTgt spid="1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animEffect filter="fade" transition="in">
                                      <p:cBhvr>
                                        <p:cTn dur="200"/>
                                        <p:tgtEl>
                                          <p:spTgt spid="1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xEl>
                                              <p:pRg end="3" st="3"/>
                                            </p:txEl>
                                          </p:spTgt>
                                        </p:tgtEl>
                                        <p:attrNameLst>
                                          <p:attrName>style.visibility</p:attrName>
                                        </p:attrNameLst>
                                      </p:cBhvr>
                                      <p:to>
                                        <p:strVal val="visible"/>
                                      </p:to>
                                    </p:set>
                                    <p:animEffect filter="fade" transition="in">
                                      <p:cBhvr>
                                        <p:cTn dur="200"/>
                                        <p:tgtEl>
                                          <p:spTgt spid="19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33333"/>
        </a:solidFill>
      </p:bgPr>
    </p:bg>
    <p:spTree>
      <p:nvGrpSpPr>
        <p:cNvPr id="195" name="Shape 195"/>
        <p:cNvGrpSpPr/>
        <p:nvPr/>
      </p:nvGrpSpPr>
      <p:grpSpPr>
        <a:xfrm>
          <a:off x="0" y="0"/>
          <a:ext cx="0" cy="0"/>
          <a:chOff x="0" y="0"/>
          <a:chExt cx="0" cy="0"/>
        </a:xfrm>
      </p:grpSpPr>
      <p:sp>
        <p:nvSpPr>
          <p:cNvPr id="196" name="Shape 19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a:spcBef>
                <a:spcPts val="0"/>
              </a:spcBef>
              <a:buNone/>
            </a:pPr>
            <a:r>
              <a:rPr lang="en">
                <a:solidFill>
                  <a:srgbClr val="FFFFFF"/>
                </a:solidFill>
              </a:rPr>
              <a:t>Step 1: Figure out how to connect to NCBI</a:t>
            </a:r>
          </a:p>
        </p:txBody>
      </p:sp>
      <p:sp>
        <p:nvSpPr>
          <p:cNvPr id="197" name="Shape 197"/>
          <p:cNvSpPr txBox="1"/>
          <p:nvPr>
            <p:ph idx="1" type="body"/>
          </p:nvPr>
        </p:nvSpPr>
        <p:spPr>
          <a:xfrm>
            <a:off x="729450" y="2078875"/>
            <a:ext cx="7688700" cy="2261100"/>
          </a:xfrm>
          <a:prstGeom prst="rect">
            <a:avLst/>
          </a:prstGeom>
          <a:noFill/>
          <a:ln>
            <a:noFill/>
          </a:ln>
        </p:spPr>
        <p:txBody>
          <a:bodyPr anchorCtr="0" anchor="t" bIns="91425" lIns="91425" rIns="91425" wrap="square" tIns="91425">
            <a:noAutofit/>
          </a:bodyPr>
          <a:lstStyle/>
          <a:p>
            <a:pPr indent="0" lvl="0" marL="0">
              <a:lnSpc>
                <a:spcPct val="100000"/>
              </a:lnSpc>
              <a:spcBef>
                <a:spcPts val="0"/>
              </a:spcBef>
              <a:spcAft>
                <a:spcPts val="0"/>
              </a:spcAft>
              <a:buNone/>
            </a:pPr>
            <a:r>
              <a:rPr lang="en" sz="1400">
                <a:solidFill>
                  <a:srgbClr val="CC7832"/>
                </a:solidFill>
                <a:latin typeface="Consolas"/>
                <a:ea typeface="Consolas"/>
                <a:cs typeface="Consolas"/>
                <a:sym typeface="Consolas"/>
              </a:rPr>
              <a:t>from </a:t>
            </a:r>
            <a:r>
              <a:rPr lang="en" sz="1400">
                <a:solidFill>
                  <a:srgbClr val="A9B7C6"/>
                </a:solidFill>
                <a:latin typeface="Consolas"/>
                <a:ea typeface="Consolas"/>
                <a:cs typeface="Consolas"/>
                <a:sym typeface="Consolas"/>
              </a:rPr>
              <a:t>Bio </a:t>
            </a:r>
            <a:r>
              <a:rPr lang="en" sz="1400">
                <a:solidFill>
                  <a:srgbClr val="CC7832"/>
                </a:solidFill>
                <a:latin typeface="Consolas"/>
                <a:ea typeface="Consolas"/>
                <a:cs typeface="Consolas"/>
                <a:sym typeface="Consolas"/>
              </a:rPr>
              <a:t>import </a:t>
            </a:r>
            <a:r>
              <a:rPr lang="en" sz="1400">
                <a:solidFill>
                  <a:srgbClr val="A9B7C6"/>
                </a:solidFill>
                <a:latin typeface="Consolas"/>
                <a:ea typeface="Consolas"/>
                <a:cs typeface="Consolas"/>
                <a:sym typeface="Consolas"/>
              </a:rPr>
              <a:t>Entrez</a:t>
            </a:r>
          </a:p>
          <a:p>
            <a:pPr indent="0" lvl="0" marL="0">
              <a:lnSpc>
                <a:spcPct val="100000"/>
              </a:lnSpc>
              <a:spcBef>
                <a:spcPts val="0"/>
              </a:spcBef>
              <a:spcAft>
                <a:spcPts val="0"/>
              </a:spcAft>
              <a:buNone/>
            </a:pPr>
            <a:r>
              <a:rPr lang="en" sz="1400">
                <a:solidFill>
                  <a:srgbClr val="CC7832"/>
                </a:solidFill>
                <a:latin typeface="Consolas"/>
                <a:ea typeface="Consolas"/>
                <a:cs typeface="Consolas"/>
                <a:sym typeface="Consolas"/>
              </a:rPr>
              <a:t>from </a:t>
            </a:r>
            <a:r>
              <a:rPr lang="en" sz="1400">
                <a:solidFill>
                  <a:srgbClr val="A9B7C6"/>
                </a:solidFill>
                <a:latin typeface="Consolas"/>
                <a:ea typeface="Consolas"/>
                <a:cs typeface="Consolas"/>
                <a:sym typeface="Consolas"/>
              </a:rPr>
              <a:t>Bio </a:t>
            </a:r>
            <a:r>
              <a:rPr lang="en" sz="1400">
                <a:solidFill>
                  <a:srgbClr val="CC7832"/>
                </a:solidFill>
                <a:latin typeface="Consolas"/>
                <a:ea typeface="Consolas"/>
                <a:cs typeface="Consolas"/>
                <a:sym typeface="Consolas"/>
              </a:rPr>
              <a:t>import </a:t>
            </a:r>
            <a:r>
              <a:rPr lang="en" sz="1400">
                <a:solidFill>
                  <a:srgbClr val="A9B7C6"/>
                </a:solidFill>
                <a:latin typeface="Consolas"/>
                <a:ea typeface="Consolas"/>
                <a:cs typeface="Consolas"/>
                <a:sym typeface="Consolas"/>
              </a:rPr>
              <a:t>SeqIO</a:t>
            </a:r>
          </a:p>
          <a:p>
            <a:pPr indent="0" lvl="0" marL="0" rtl="0">
              <a:lnSpc>
                <a:spcPct val="100000"/>
              </a:lnSpc>
              <a:spcBef>
                <a:spcPts val="0"/>
              </a:spcBef>
              <a:spcAft>
                <a:spcPts val="0"/>
              </a:spcAft>
              <a:buNone/>
            </a:pPr>
            <a:r>
              <a:rPr lang="en" sz="1400">
                <a:solidFill>
                  <a:srgbClr val="A9B7C6"/>
                </a:solidFill>
                <a:latin typeface="Consolas"/>
                <a:ea typeface="Consolas"/>
                <a:cs typeface="Consolas"/>
                <a:sym typeface="Consolas"/>
              </a:rPr>
              <a:t>Entrez.email = </a:t>
            </a:r>
            <a:r>
              <a:rPr lang="en" sz="1400">
                <a:solidFill>
                  <a:srgbClr val="6A8759"/>
                </a:solidFill>
                <a:latin typeface="Consolas"/>
                <a:ea typeface="Consolas"/>
                <a:cs typeface="Consolas"/>
                <a:sym typeface="Consolas"/>
              </a:rPr>
              <a:t>"</a:t>
            </a:r>
            <a:r>
              <a:rPr lang="en" sz="1400">
                <a:solidFill>
                  <a:srgbClr val="6A8759"/>
                </a:solidFill>
                <a:latin typeface="Consolas"/>
                <a:ea typeface="Consolas"/>
                <a:cs typeface="Consolas"/>
                <a:sym typeface="Consolas"/>
                <a:hlinkClick r:id="rId3"/>
              </a:rPr>
              <a:t>jbpinzer@</a:t>
            </a:r>
            <a:r>
              <a:rPr lang="en" sz="1400">
                <a:solidFill>
                  <a:srgbClr val="6A8759"/>
                </a:solidFill>
                <a:latin typeface="Consolas"/>
                <a:ea typeface="Consolas"/>
                <a:cs typeface="Consolas"/>
                <a:sym typeface="Consolas"/>
              </a:rPr>
              <a:t>wpi</a:t>
            </a:r>
            <a:r>
              <a:rPr lang="en" sz="1400">
                <a:solidFill>
                  <a:srgbClr val="6A8759"/>
                </a:solidFill>
                <a:latin typeface="Consolas"/>
                <a:ea typeface="Consolas"/>
                <a:cs typeface="Consolas"/>
                <a:sym typeface="Consolas"/>
                <a:hlinkClick r:id="rId4"/>
              </a:rPr>
              <a:t>.edu</a:t>
            </a:r>
            <a:r>
              <a:rPr lang="en" sz="1400">
                <a:solidFill>
                  <a:srgbClr val="6A8759"/>
                </a:solidFill>
                <a:latin typeface="Consolas"/>
                <a:ea typeface="Consolas"/>
                <a:cs typeface="Consolas"/>
                <a:sym typeface="Consolas"/>
              </a:rPr>
              <a:t>" </a:t>
            </a:r>
            <a:r>
              <a:rPr lang="en" sz="1400">
                <a:solidFill>
                  <a:srgbClr val="666666"/>
                </a:solidFill>
                <a:latin typeface="Consolas"/>
                <a:ea typeface="Consolas"/>
                <a:cs typeface="Consolas"/>
                <a:sym typeface="Consolas"/>
              </a:rPr>
              <a:t># Email here</a:t>
            </a:r>
          </a:p>
          <a:p>
            <a:pPr indent="0" lvl="0" marL="0" rtl="0">
              <a:lnSpc>
                <a:spcPct val="100000"/>
              </a:lnSpc>
              <a:spcBef>
                <a:spcPts val="0"/>
              </a:spcBef>
              <a:spcAft>
                <a:spcPts val="0"/>
              </a:spcAft>
              <a:buNone/>
            </a:pPr>
            <a:r>
              <a:rPr lang="en" sz="1400">
                <a:solidFill>
                  <a:srgbClr val="A9B7C6"/>
                </a:solidFill>
                <a:latin typeface="Consolas"/>
                <a:ea typeface="Consolas"/>
                <a:cs typeface="Consolas"/>
                <a:sym typeface="Consolas"/>
              </a:rPr>
              <a:t>protein_ids = </a:t>
            </a:r>
            <a:r>
              <a:rPr lang="en" sz="1400">
                <a:solidFill>
                  <a:srgbClr val="8888C6"/>
                </a:solidFill>
                <a:latin typeface="Consolas"/>
                <a:ea typeface="Consolas"/>
                <a:cs typeface="Consolas"/>
                <a:sym typeface="Consolas"/>
              </a:rPr>
              <a:t>input</a:t>
            </a:r>
            <a:r>
              <a:rPr lang="en" sz="1400">
                <a:solidFill>
                  <a:srgbClr val="A9B7C6"/>
                </a:solidFill>
                <a:latin typeface="Consolas"/>
                <a:ea typeface="Consolas"/>
                <a:cs typeface="Consolas"/>
                <a:sym typeface="Consolas"/>
              </a:rPr>
              <a:t>(</a:t>
            </a:r>
            <a:r>
              <a:rPr lang="en" sz="1400">
                <a:solidFill>
                  <a:srgbClr val="6A8759"/>
                </a:solidFill>
                <a:latin typeface="Consolas"/>
                <a:ea typeface="Consolas"/>
                <a:cs typeface="Consolas"/>
                <a:sym typeface="Consolas"/>
              </a:rPr>
              <a:t>"Put in some protein IDs, separate with spaces: "</a:t>
            </a:r>
            <a:r>
              <a:rPr lang="en" sz="1400">
                <a:solidFill>
                  <a:srgbClr val="A9B7C6"/>
                </a:solidFill>
                <a:latin typeface="Consolas"/>
                <a:ea typeface="Consolas"/>
                <a:cs typeface="Consolas"/>
                <a:sym typeface="Consolas"/>
              </a:rPr>
              <a:t>)</a:t>
            </a:r>
          </a:p>
          <a:p>
            <a:pPr indent="0" lvl="0" marL="0" rtl="0">
              <a:lnSpc>
                <a:spcPct val="100000"/>
              </a:lnSpc>
              <a:spcBef>
                <a:spcPts val="0"/>
              </a:spcBef>
              <a:spcAft>
                <a:spcPts val="0"/>
              </a:spcAft>
              <a:buNone/>
            </a:pPr>
            <a:r>
              <a:rPr lang="en" sz="1400">
                <a:solidFill>
                  <a:srgbClr val="A9B7C6"/>
                </a:solidFill>
                <a:latin typeface="Consolas"/>
                <a:ea typeface="Consolas"/>
                <a:cs typeface="Consolas"/>
                <a:sym typeface="Consolas"/>
              </a:rPr>
              <a:t>handle = Entrez.efetch(</a:t>
            </a:r>
            <a:r>
              <a:rPr lang="en" sz="1400">
                <a:solidFill>
                  <a:srgbClr val="AA4926"/>
                </a:solidFill>
                <a:latin typeface="Consolas"/>
                <a:ea typeface="Consolas"/>
                <a:cs typeface="Consolas"/>
                <a:sym typeface="Consolas"/>
              </a:rPr>
              <a:t>db</a:t>
            </a:r>
            <a:r>
              <a:rPr lang="en" sz="1400">
                <a:solidFill>
                  <a:srgbClr val="A9B7C6"/>
                </a:solidFill>
                <a:latin typeface="Consolas"/>
                <a:ea typeface="Consolas"/>
                <a:cs typeface="Consolas"/>
                <a:sym typeface="Consolas"/>
              </a:rPr>
              <a:t>=</a:t>
            </a:r>
            <a:r>
              <a:rPr lang="en" sz="1400">
                <a:solidFill>
                  <a:srgbClr val="6A8759"/>
                </a:solidFill>
                <a:latin typeface="Consolas"/>
                <a:ea typeface="Consolas"/>
                <a:cs typeface="Consolas"/>
                <a:sym typeface="Consolas"/>
              </a:rPr>
              <a:t>"nucleotide"</a:t>
            </a:r>
            <a:r>
              <a:rPr lang="en" sz="1400">
                <a:solidFill>
                  <a:srgbClr val="CC7832"/>
                </a:solidFill>
                <a:latin typeface="Consolas"/>
                <a:ea typeface="Consolas"/>
                <a:cs typeface="Consolas"/>
                <a:sym typeface="Consolas"/>
              </a:rPr>
              <a:t>,</a:t>
            </a:r>
          </a:p>
          <a:p>
            <a:pPr indent="0" lvl="0" marL="0" rtl="0">
              <a:lnSpc>
                <a:spcPct val="100000"/>
              </a:lnSpc>
              <a:spcBef>
                <a:spcPts val="0"/>
              </a:spcBef>
              <a:spcAft>
                <a:spcPts val="0"/>
              </a:spcAft>
              <a:buNone/>
            </a:pPr>
            <a:r>
              <a:rPr lang="en" sz="1400">
                <a:solidFill>
                  <a:srgbClr val="CC7832"/>
                </a:solidFill>
                <a:latin typeface="Consolas"/>
                <a:ea typeface="Consolas"/>
                <a:cs typeface="Consolas"/>
                <a:sym typeface="Consolas"/>
              </a:rPr>
              <a:t>                      </a:t>
            </a:r>
            <a:r>
              <a:rPr lang="en" sz="1400">
                <a:solidFill>
                  <a:srgbClr val="AA4926"/>
                </a:solidFill>
                <a:latin typeface="Consolas"/>
                <a:ea typeface="Consolas"/>
                <a:cs typeface="Consolas"/>
                <a:sym typeface="Consolas"/>
              </a:rPr>
              <a:t>id</a:t>
            </a:r>
            <a:r>
              <a:rPr lang="en" sz="1400">
                <a:solidFill>
                  <a:srgbClr val="A9B7C6"/>
                </a:solidFill>
                <a:latin typeface="Consolas"/>
                <a:ea typeface="Consolas"/>
                <a:cs typeface="Consolas"/>
                <a:sym typeface="Consolas"/>
              </a:rPr>
              <a:t>=protein_ids.split()</a:t>
            </a:r>
            <a:r>
              <a:rPr lang="en" sz="1400">
                <a:solidFill>
                  <a:srgbClr val="CC7832"/>
                </a:solidFill>
                <a:latin typeface="Consolas"/>
                <a:ea typeface="Consolas"/>
                <a:cs typeface="Consolas"/>
                <a:sym typeface="Consolas"/>
              </a:rPr>
              <a:t>,</a:t>
            </a:r>
          </a:p>
          <a:p>
            <a:pPr indent="0" lvl="0" marL="0" rtl="0">
              <a:lnSpc>
                <a:spcPct val="100000"/>
              </a:lnSpc>
              <a:spcBef>
                <a:spcPts val="0"/>
              </a:spcBef>
              <a:spcAft>
                <a:spcPts val="0"/>
              </a:spcAft>
              <a:buNone/>
            </a:pPr>
            <a:r>
              <a:rPr lang="en" sz="1400">
                <a:solidFill>
                  <a:srgbClr val="CC7832"/>
                </a:solidFill>
                <a:latin typeface="Consolas"/>
                <a:ea typeface="Consolas"/>
                <a:cs typeface="Consolas"/>
                <a:sym typeface="Consolas"/>
              </a:rPr>
              <a:t>                      </a:t>
            </a:r>
            <a:r>
              <a:rPr lang="en" sz="1400">
                <a:solidFill>
                  <a:srgbClr val="AA4926"/>
                </a:solidFill>
                <a:latin typeface="Consolas"/>
                <a:ea typeface="Consolas"/>
                <a:cs typeface="Consolas"/>
                <a:sym typeface="Consolas"/>
              </a:rPr>
              <a:t>rettype</a:t>
            </a:r>
            <a:r>
              <a:rPr lang="en" sz="1400">
                <a:solidFill>
                  <a:srgbClr val="A9B7C6"/>
                </a:solidFill>
                <a:latin typeface="Consolas"/>
                <a:ea typeface="Consolas"/>
                <a:cs typeface="Consolas"/>
                <a:sym typeface="Consolas"/>
              </a:rPr>
              <a:t>=</a:t>
            </a:r>
            <a:r>
              <a:rPr lang="en" sz="1400">
                <a:solidFill>
                  <a:srgbClr val="6A8759"/>
                </a:solidFill>
                <a:latin typeface="Consolas"/>
                <a:ea typeface="Consolas"/>
                <a:cs typeface="Consolas"/>
                <a:sym typeface="Consolas"/>
              </a:rPr>
              <a:t>"fasta"</a:t>
            </a:r>
            <a:r>
              <a:rPr lang="en" sz="1400">
                <a:solidFill>
                  <a:srgbClr val="A9B7C6"/>
                </a:solidFill>
                <a:latin typeface="Consolas"/>
                <a:ea typeface="Consolas"/>
                <a:cs typeface="Consolas"/>
                <a:sym typeface="Consolas"/>
              </a:rPr>
              <a:t>)</a:t>
            </a:r>
          </a:p>
          <a:p>
            <a:pPr indent="0" lvl="0" marL="0" rtl="0">
              <a:lnSpc>
                <a:spcPct val="100000"/>
              </a:lnSpc>
              <a:spcBef>
                <a:spcPts val="0"/>
              </a:spcBef>
              <a:spcAft>
                <a:spcPts val="0"/>
              </a:spcAft>
              <a:buNone/>
            </a:pPr>
            <a:r>
              <a:rPr lang="en" sz="1400">
                <a:solidFill>
                  <a:srgbClr val="A9B7C6"/>
                </a:solidFill>
                <a:latin typeface="Consolas"/>
                <a:ea typeface="Consolas"/>
                <a:cs typeface="Consolas"/>
                <a:sym typeface="Consolas"/>
              </a:rPr>
              <a:t>records = </a:t>
            </a:r>
            <a:r>
              <a:rPr lang="en" sz="1400">
                <a:solidFill>
                  <a:srgbClr val="8888C6"/>
                </a:solidFill>
                <a:latin typeface="Consolas"/>
                <a:ea typeface="Consolas"/>
                <a:cs typeface="Consolas"/>
                <a:sym typeface="Consolas"/>
              </a:rPr>
              <a:t>list</a:t>
            </a:r>
            <a:r>
              <a:rPr lang="en" sz="1400">
                <a:solidFill>
                  <a:srgbClr val="A9B7C6"/>
                </a:solidFill>
                <a:latin typeface="Consolas"/>
                <a:ea typeface="Consolas"/>
                <a:cs typeface="Consolas"/>
                <a:sym typeface="Consolas"/>
              </a:rPr>
              <a:t>(SeqIO.parse(handle</a:t>
            </a:r>
            <a:r>
              <a:rPr lang="en" sz="1400">
                <a:solidFill>
                  <a:srgbClr val="CC7832"/>
                </a:solidFill>
                <a:latin typeface="Consolas"/>
                <a:ea typeface="Consolas"/>
                <a:cs typeface="Consolas"/>
                <a:sym typeface="Consolas"/>
              </a:rPr>
              <a:t>, </a:t>
            </a:r>
            <a:r>
              <a:rPr lang="en" sz="1400">
                <a:solidFill>
                  <a:srgbClr val="6A8759"/>
                </a:solidFill>
                <a:latin typeface="Consolas"/>
                <a:ea typeface="Consolas"/>
                <a:cs typeface="Consolas"/>
                <a:sym typeface="Consolas"/>
              </a:rPr>
              <a:t>"fasta"</a:t>
            </a:r>
            <a:r>
              <a:rPr lang="en" sz="1400">
                <a:solidFill>
                  <a:srgbClr val="A9B7C6"/>
                </a:solidFill>
                <a:latin typeface="Consolas"/>
                <a:ea typeface="Consolas"/>
                <a:cs typeface="Consolas"/>
                <a:sym typeface="Consolas"/>
              </a:rPr>
              <a:t>))</a:t>
            </a:r>
          </a:p>
          <a:p>
            <a:pPr indent="0" lvl="0" marL="0">
              <a:lnSpc>
                <a:spcPct val="100000"/>
              </a:lnSpc>
              <a:spcBef>
                <a:spcPts val="0"/>
              </a:spcBef>
              <a:spcAft>
                <a:spcPts val="0"/>
              </a:spcAft>
              <a:buNone/>
            </a:pPr>
            <a:r>
              <a:t/>
            </a:r>
            <a:endParaRPr sz="14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200"/>
                                        <p:tgtEl>
                                          <p:spTgt spid="1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Effect filter="fade" transition="in">
                                      <p:cBhvr>
                                        <p:cTn dur="200"/>
                                        <p:tgtEl>
                                          <p:spTgt spid="1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animEffect filter="fade" transition="in">
                                      <p:cBhvr>
                                        <p:cTn dur="200"/>
                                        <p:tgtEl>
                                          <p:spTgt spid="1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animEffect filter="fade" transition="in">
                                      <p:cBhvr>
                                        <p:cTn dur="200"/>
                                        <p:tgtEl>
                                          <p:spTgt spid="1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animEffect filter="fade" transition="in">
                                      <p:cBhvr>
                                        <p:cTn dur="200"/>
                                        <p:tgtEl>
                                          <p:spTgt spid="1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5" st="5"/>
                                            </p:txEl>
                                          </p:spTgt>
                                        </p:tgtEl>
                                        <p:attrNameLst>
                                          <p:attrName>style.visibility</p:attrName>
                                        </p:attrNameLst>
                                      </p:cBhvr>
                                      <p:to>
                                        <p:strVal val="visible"/>
                                      </p:to>
                                    </p:set>
                                    <p:animEffect filter="fade" transition="in">
                                      <p:cBhvr>
                                        <p:cTn dur="200"/>
                                        <p:tgtEl>
                                          <p:spTgt spid="1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6" st="6"/>
                                            </p:txEl>
                                          </p:spTgt>
                                        </p:tgtEl>
                                        <p:attrNameLst>
                                          <p:attrName>style.visibility</p:attrName>
                                        </p:attrNameLst>
                                      </p:cBhvr>
                                      <p:to>
                                        <p:strVal val="visible"/>
                                      </p:to>
                                    </p:set>
                                    <p:animEffect filter="fade" transition="in">
                                      <p:cBhvr>
                                        <p:cTn dur="200"/>
                                        <p:tgtEl>
                                          <p:spTgt spid="19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7" st="7"/>
                                            </p:txEl>
                                          </p:spTgt>
                                        </p:tgtEl>
                                        <p:attrNameLst>
                                          <p:attrName>style.visibility</p:attrName>
                                        </p:attrNameLst>
                                      </p:cBhvr>
                                      <p:to>
                                        <p:strVal val="visible"/>
                                      </p:to>
                                    </p:set>
                                    <p:animEffect filter="fade" transition="in">
                                      <p:cBhvr>
                                        <p:cTn dur="200"/>
                                        <p:tgtEl>
                                          <p:spTgt spid="19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8" st="8"/>
                                            </p:txEl>
                                          </p:spTgt>
                                        </p:tgtEl>
                                        <p:attrNameLst>
                                          <p:attrName>style.visibility</p:attrName>
                                        </p:attrNameLst>
                                      </p:cBhvr>
                                      <p:to>
                                        <p:strVal val="visible"/>
                                      </p:to>
                                    </p:set>
                                    <p:animEffect filter="fade" transition="in">
                                      <p:cBhvr>
                                        <p:cTn dur="200"/>
                                        <p:tgtEl>
                                          <p:spTgt spid="19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33333"/>
        </a:solidFill>
      </p:bgPr>
    </p:bg>
    <p:spTree>
      <p:nvGrpSpPr>
        <p:cNvPr id="201" name="Shape 201"/>
        <p:cNvGrpSpPr/>
        <p:nvPr/>
      </p:nvGrpSpPr>
      <p:grpSpPr>
        <a:xfrm>
          <a:off x="0" y="0"/>
          <a:ext cx="0" cy="0"/>
          <a:chOff x="0" y="0"/>
          <a:chExt cx="0" cy="0"/>
        </a:xfrm>
      </p:grpSpPr>
      <p:sp>
        <p:nvSpPr>
          <p:cNvPr id="202" name="Shape 20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a:spcBef>
                <a:spcPts val="0"/>
              </a:spcBef>
              <a:buNone/>
            </a:pPr>
            <a:r>
              <a:rPr lang="en">
                <a:solidFill>
                  <a:srgbClr val="FFFFFF"/>
                </a:solidFill>
              </a:rPr>
              <a:t>Step 2: Go through the records to find the shortest FASTA, then print the data</a:t>
            </a:r>
          </a:p>
        </p:txBody>
      </p:sp>
      <p:sp>
        <p:nvSpPr>
          <p:cNvPr id="203" name="Shape 203"/>
          <p:cNvSpPr txBox="1"/>
          <p:nvPr>
            <p:ph idx="1" type="body"/>
          </p:nvPr>
        </p:nvSpPr>
        <p:spPr>
          <a:xfrm>
            <a:off x="729450" y="2214775"/>
            <a:ext cx="7688700" cy="2619000"/>
          </a:xfrm>
          <a:prstGeom prst="rect">
            <a:avLst/>
          </a:prstGeom>
        </p:spPr>
        <p:txBody>
          <a:bodyPr anchorCtr="0" anchor="t" bIns="91425" lIns="91425" rIns="91425" wrap="square" tIns="91425">
            <a:noAutofit/>
          </a:bodyPr>
          <a:lstStyle/>
          <a:p>
            <a:pPr indent="0" lvl="0" marL="0">
              <a:lnSpc>
                <a:spcPct val="100000"/>
              </a:lnSpc>
              <a:spcBef>
                <a:spcPts val="0"/>
              </a:spcBef>
              <a:spcAft>
                <a:spcPts val="0"/>
              </a:spcAft>
              <a:buNone/>
            </a:pPr>
            <a:r>
              <a:rPr lang="en" sz="1400">
                <a:solidFill>
                  <a:srgbClr val="A9B7C6"/>
                </a:solidFill>
                <a:latin typeface="Consolas"/>
                <a:ea typeface="Consolas"/>
                <a:cs typeface="Consolas"/>
                <a:sym typeface="Consolas"/>
              </a:rPr>
              <a:t>shortest_id = </a:t>
            </a:r>
            <a:r>
              <a:rPr lang="en" sz="1400">
                <a:solidFill>
                  <a:srgbClr val="6897BB"/>
                </a:solidFill>
                <a:latin typeface="Consolas"/>
                <a:ea typeface="Consolas"/>
                <a:cs typeface="Consolas"/>
                <a:sym typeface="Consolas"/>
              </a:rPr>
              <a:t>0</a:t>
            </a:r>
          </a:p>
          <a:p>
            <a:pPr indent="0" lvl="0" marL="0">
              <a:lnSpc>
                <a:spcPct val="100000"/>
              </a:lnSpc>
              <a:spcBef>
                <a:spcPts val="0"/>
              </a:spcBef>
              <a:spcAft>
                <a:spcPts val="0"/>
              </a:spcAft>
              <a:buNone/>
            </a:pPr>
            <a:r>
              <a:rPr lang="en" sz="1400">
                <a:solidFill>
                  <a:srgbClr val="A9B7C6"/>
                </a:solidFill>
                <a:latin typeface="Consolas"/>
                <a:ea typeface="Consolas"/>
                <a:cs typeface="Consolas"/>
                <a:sym typeface="Consolas"/>
              </a:rPr>
              <a:t>shortest_length = </a:t>
            </a:r>
            <a:r>
              <a:rPr lang="en" sz="1400">
                <a:solidFill>
                  <a:srgbClr val="8888C6"/>
                </a:solidFill>
                <a:latin typeface="Consolas"/>
                <a:ea typeface="Consolas"/>
                <a:cs typeface="Consolas"/>
                <a:sym typeface="Consolas"/>
              </a:rPr>
              <a:t>len</a:t>
            </a:r>
            <a:r>
              <a:rPr lang="en" sz="1400">
                <a:solidFill>
                  <a:srgbClr val="A9B7C6"/>
                </a:solidFill>
                <a:latin typeface="Consolas"/>
                <a:ea typeface="Consolas"/>
                <a:cs typeface="Consolas"/>
                <a:sym typeface="Consolas"/>
              </a:rPr>
              <a:t>(records[</a:t>
            </a:r>
            <a:r>
              <a:rPr lang="en" sz="1400">
                <a:solidFill>
                  <a:srgbClr val="6897BB"/>
                </a:solidFill>
                <a:latin typeface="Consolas"/>
                <a:ea typeface="Consolas"/>
                <a:cs typeface="Consolas"/>
                <a:sym typeface="Consolas"/>
              </a:rPr>
              <a:t>0</a:t>
            </a:r>
            <a:r>
              <a:rPr lang="en" sz="1400">
                <a:solidFill>
                  <a:srgbClr val="A9B7C6"/>
                </a:solidFill>
                <a:latin typeface="Consolas"/>
                <a:ea typeface="Consolas"/>
                <a:cs typeface="Consolas"/>
                <a:sym typeface="Consolas"/>
              </a:rPr>
              <a:t>].seq)</a:t>
            </a:r>
          </a:p>
          <a:p>
            <a:pPr indent="0" lvl="0" marL="0">
              <a:lnSpc>
                <a:spcPct val="100000"/>
              </a:lnSpc>
              <a:spcBef>
                <a:spcPts val="0"/>
              </a:spcBef>
              <a:spcAft>
                <a:spcPts val="0"/>
              </a:spcAft>
              <a:buNone/>
            </a:pPr>
            <a:r>
              <a:rPr lang="en" sz="1400">
                <a:solidFill>
                  <a:srgbClr val="A9B7C6"/>
                </a:solidFill>
                <a:latin typeface="Consolas"/>
                <a:ea typeface="Consolas"/>
                <a:cs typeface="Consolas"/>
                <a:sym typeface="Consolas"/>
              </a:rPr>
              <a:t>count = </a:t>
            </a:r>
            <a:r>
              <a:rPr lang="en" sz="1400">
                <a:solidFill>
                  <a:srgbClr val="6897BB"/>
                </a:solidFill>
                <a:latin typeface="Consolas"/>
                <a:ea typeface="Consolas"/>
                <a:cs typeface="Consolas"/>
                <a:sym typeface="Consolas"/>
              </a:rPr>
              <a:t>0</a:t>
            </a:r>
          </a:p>
          <a:p>
            <a:pPr indent="0" lvl="0" marL="0">
              <a:lnSpc>
                <a:spcPct val="100000"/>
              </a:lnSpc>
              <a:spcBef>
                <a:spcPts val="0"/>
              </a:spcBef>
              <a:spcAft>
                <a:spcPts val="0"/>
              </a:spcAft>
              <a:buNone/>
            </a:pPr>
            <a:r>
              <a:t/>
            </a:r>
            <a:endParaRPr sz="1400">
              <a:solidFill>
                <a:srgbClr val="808080"/>
              </a:solidFill>
              <a:latin typeface="Consolas"/>
              <a:ea typeface="Consolas"/>
              <a:cs typeface="Consolas"/>
              <a:sym typeface="Consolas"/>
            </a:endParaRPr>
          </a:p>
          <a:p>
            <a:pPr indent="0" lvl="0" marL="0">
              <a:lnSpc>
                <a:spcPct val="100000"/>
              </a:lnSpc>
              <a:spcBef>
                <a:spcPts val="0"/>
              </a:spcBef>
              <a:spcAft>
                <a:spcPts val="0"/>
              </a:spcAft>
              <a:buNone/>
            </a:pPr>
            <a:r>
              <a:rPr lang="en" sz="1400">
                <a:solidFill>
                  <a:srgbClr val="CC7832"/>
                </a:solidFill>
                <a:latin typeface="Consolas"/>
                <a:ea typeface="Consolas"/>
                <a:cs typeface="Consolas"/>
                <a:sym typeface="Consolas"/>
              </a:rPr>
              <a:t>for </a:t>
            </a:r>
            <a:r>
              <a:rPr lang="en" sz="1400">
                <a:solidFill>
                  <a:srgbClr val="A9B7C6"/>
                </a:solidFill>
                <a:latin typeface="Consolas"/>
                <a:ea typeface="Consolas"/>
                <a:cs typeface="Consolas"/>
                <a:sym typeface="Consolas"/>
              </a:rPr>
              <a:t>x </a:t>
            </a:r>
            <a:r>
              <a:rPr lang="en" sz="1400">
                <a:solidFill>
                  <a:srgbClr val="CC7832"/>
                </a:solidFill>
                <a:latin typeface="Consolas"/>
                <a:ea typeface="Consolas"/>
                <a:cs typeface="Consolas"/>
                <a:sym typeface="Consolas"/>
              </a:rPr>
              <a:t>in </a:t>
            </a:r>
            <a:r>
              <a:rPr lang="en" sz="1400">
                <a:solidFill>
                  <a:srgbClr val="A9B7C6"/>
                </a:solidFill>
                <a:latin typeface="Consolas"/>
                <a:ea typeface="Consolas"/>
                <a:cs typeface="Consolas"/>
                <a:sym typeface="Consolas"/>
              </a:rPr>
              <a:t>records:</a:t>
            </a:r>
          </a:p>
          <a:p>
            <a:pPr indent="0" lvl="0" marL="0">
              <a:lnSpc>
                <a:spcPct val="100000"/>
              </a:lnSpc>
              <a:spcBef>
                <a:spcPts val="0"/>
              </a:spcBef>
              <a:spcAft>
                <a:spcPts val="0"/>
              </a:spcAft>
              <a:buNone/>
            </a:pPr>
            <a:r>
              <a:rPr lang="en" sz="1400">
                <a:solidFill>
                  <a:srgbClr val="A9B7C6"/>
                </a:solidFill>
                <a:latin typeface="Consolas"/>
                <a:ea typeface="Consolas"/>
                <a:cs typeface="Consolas"/>
                <a:sym typeface="Consolas"/>
              </a:rPr>
              <a:t>   </a:t>
            </a:r>
            <a:r>
              <a:rPr lang="en" sz="1400">
                <a:solidFill>
                  <a:srgbClr val="CC7832"/>
                </a:solidFill>
                <a:latin typeface="Consolas"/>
                <a:ea typeface="Consolas"/>
                <a:cs typeface="Consolas"/>
                <a:sym typeface="Consolas"/>
              </a:rPr>
              <a:t>if </a:t>
            </a:r>
            <a:r>
              <a:rPr lang="en" sz="1400">
                <a:solidFill>
                  <a:srgbClr val="A9B7C6"/>
                </a:solidFill>
                <a:latin typeface="Consolas"/>
                <a:ea typeface="Consolas"/>
                <a:cs typeface="Consolas"/>
                <a:sym typeface="Consolas"/>
              </a:rPr>
              <a:t>shortest_length &gt; </a:t>
            </a:r>
            <a:r>
              <a:rPr lang="en" sz="1400">
                <a:solidFill>
                  <a:srgbClr val="8888C6"/>
                </a:solidFill>
                <a:latin typeface="Consolas"/>
                <a:ea typeface="Consolas"/>
                <a:cs typeface="Consolas"/>
                <a:sym typeface="Consolas"/>
              </a:rPr>
              <a:t>len</a:t>
            </a:r>
            <a:r>
              <a:rPr lang="en" sz="1400">
                <a:solidFill>
                  <a:srgbClr val="A9B7C6"/>
                </a:solidFill>
                <a:latin typeface="Consolas"/>
                <a:ea typeface="Consolas"/>
                <a:cs typeface="Consolas"/>
                <a:sym typeface="Consolas"/>
              </a:rPr>
              <a:t>(x.seq):</a:t>
            </a:r>
          </a:p>
          <a:p>
            <a:pPr indent="0" lvl="0" marL="0">
              <a:lnSpc>
                <a:spcPct val="100000"/>
              </a:lnSpc>
              <a:spcBef>
                <a:spcPts val="0"/>
              </a:spcBef>
              <a:spcAft>
                <a:spcPts val="0"/>
              </a:spcAft>
              <a:buNone/>
            </a:pPr>
            <a:r>
              <a:rPr lang="en" sz="1400">
                <a:solidFill>
                  <a:srgbClr val="A9B7C6"/>
                </a:solidFill>
                <a:latin typeface="Consolas"/>
                <a:ea typeface="Consolas"/>
                <a:cs typeface="Consolas"/>
                <a:sym typeface="Consolas"/>
              </a:rPr>
              <a:t>       shortest_length = </a:t>
            </a:r>
            <a:r>
              <a:rPr lang="en" sz="1400">
                <a:solidFill>
                  <a:srgbClr val="8888C6"/>
                </a:solidFill>
                <a:latin typeface="Consolas"/>
                <a:ea typeface="Consolas"/>
                <a:cs typeface="Consolas"/>
                <a:sym typeface="Consolas"/>
              </a:rPr>
              <a:t>len</a:t>
            </a:r>
            <a:r>
              <a:rPr lang="en" sz="1400">
                <a:solidFill>
                  <a:srgbClr val="A9B7C6"/>
                </a:solidFill>
                <a:latin typeface="Consolas"/>
                <a:ea typeface="Consolas"/>
                <a:cs typeface="Consolas"/>
                <a:sym typeface="Consolas"/>
              </a:rPr>
              <a:t>(x.seq)</a:t>
            </a:r>
          </a:p>
          <a:p>
            <a:pPr indent="0" lvl="0" marL="0">
              <a:lnSpc>
                <a:spcPct val="100000"/>
              </a:lnSpc>
              <a:spcBef>
                <a:spcPts val="0"/>
              </a:spcBef>
              <a:spcAft>
                <a:spcPts val="0"/>
              </a:spcAft>
              <a:buNone/>
            </a:pPr>
            <a:r>
              <a:rPr lang="en" sz="1400">
                <a:solidFill>
                  <a:srgbClr val="A9B7C6"/>
                </a:solidFill>
                <a:latin typeface="Consolas"/>
                <a:ea typeface="Consolas"/>
                <a:cs typeface="Consolas"/>
                <a:sym typeface="Consolas"/>
              </a:rPr>
              <a:t>       shortest_id = count</a:t>
            </a:r>
          </a:p>
          <a:p>
            <a:pPr indent="0" lvl="0" marL="0" rtl="0">
              <a:lnSpc>
                <a:spcPct val="100000"/>
              </a:lnSpc>
              <a:spcBef>
                <a:spcPts val="0"/>
              </a:spcBef>
              <a:spcAft>
                <a:spcPts val="0"/>
              </a:spcAft>
              <a:buNone/>
            </a:pPr>
            <a:r>
              <a:rPr lang="en" sz="1400">
                <a:solidFill>
                  <a:srgbClr val="A9B7C6"/>
                </a:solidFill>
                <a:latin typeface="Consolas"/>
                <a:ea typeface="Consolas"/>
                <a:cs typeface="Consolas"/>
                <a:sym typeface="Consolas"/>
              </a:rPr>
              <a:t>   count += </a:t>
            </a:r>
            <a:r>
              <a:rPr lang="en" sz="1400">
                <a:solidFill>
                  <a:srgbClr val="6897BB"/>
                </a:solidFill>
                <a:latin typeface="Consolas"/>
                <a:ea typeface="Consolas"/>
                <a:cs typeface="Consolas"/>
                <a:sym typeface="Consolas"/>
              </a:rPr>
              <a:t>1</a:t>
            </a:r>
          </a:p>
          <a:p>
            <a:pPr indent="0" lvl="0" marL="0">
              <a:lnSpc>
                <a:spcPct val="100000"/>
              </a:lnSpc>
              <a:spcBef>
                <a:spcPts val="0"/>
              </a:spcBef>
              <a:spcAft>
                <a:spcPts val="0"/>
              </a:spcAft>
              <a:buNone/>
            </a:pPr>
            <a:r>
              <a:t/>
            </a:r>
            <a:endParaRPr sz="1400">
              <a:solidFill>
                <a:srgbClr val="6897BB"/>
              </a:solidFill>
              <a:latin typeface="Consolas"/>
              <a:ea typeface="Consolas"/>
              <a:cs typeface="Consolas"/>
              <a:sym typeface="Consolas"/>
            </a:endParaRPr>
          </a:p>
          <a:p>
            <a:pPr indent="0" lvl="0" marL="0" rtl="0">
              <a:lnSpc>
                <a:spcPct val="100000"/>
              </a:lnSpc>
              <a:spcBef>
                <a:spcPts val="0"/>
              </a:spcBef>
              <a:spcAft>
                <a:spcPts val="0"/>
              </a:spcAft>
              <a:buNone/>
            </a:pPr>
            <a:r>
              <a:rPr lang="en" sz="1400">
                <a:solidFill>
                  <a:srgbClr val="8888C6"/>
                </a:solidFill>
                <a:latin typeface="Consolas"/>
                <a:ea typeface="Consolas"/>
                <a:cs typeface="Consolas"/>
                <a:sym typeface="Consolas"/>
              </a:rPr>
              <a:t>print</a:t>
            </a:r>
            <a:r>
              <a:rPr lang="en" sz="1400">
                <a:solidFill>
                  <a:srgbClr val="A9B7C6"/>
                </a:solidFill>
                <a:latin typeface="Consolas"/>
                <a:ea typeface="Consolas"/>
                <a:cs typeface="Consolas"/>
                <a:sym typeface="Consolas"/>
              </a:rPr>
              <a:t>(</a:t>
            </a:r>
            <a:r>
              <a:rPr lang="en" sz="1400">
                <a:solidFill>
                  <a:srgbClr val="6A8759"/>
                </a:solidFill>
                <a:latin typeface="Consolas"/>
                <a:ea typeface="Consolas"/>
                <a:cs typeface="Consolas"/>
                <a:sym typeface="Consolas"/>
              </a:rPr>
              <a:t>"&gt;" </a:t>
            </a:r>
            <a:r>
              <a:rPr lang="en" sz="1400">
                <a:solidFill>
                  <a:srgbClr val="A9B7C6"/>
                </a:solidFill>
                <a:latin typeface="Consolas"/>
                <a:ea typeface="Consolas"/>
                <a:cs typeface="Consolas"/>
                <a:sym typeface="Consolas"/>
              </a:rPr>
              <a:t>+ records[shortest_id].description)</a:t>
            </a:r>
          </a:p>
          <a:p>
            <a:pPr indent="0" lvl="0" marL="0" rtl="0">
              <a:lnSpc>
                <a:spcPct val="100000"/>
              </a:lnSpc>
              <a:spcBef>
                <a:spcPts val="0"/>
              </a:spcBef>
              <a:spcAft>
                <a:spcPts val="0"/>
              </a:spcAft>
              <a:buNone/>
            </a:pPr>
            <a:r>
              <a:rPr lang="en" sz="1400">
                <a:solidFill>
                  <a:srgbClr val="8888C6"/>
                </a:solidFill>
                <a:latin typeface="Consolas"/>
                <a:ea typeface="Consolas"/>
                <a:cs typeface="Consolas"/>
                <a:sym typeface="Consolas"/>
              </a:rPr>
              <a:t>print</a:t>
            </a:r>
            <a:r>
              <a:rPr lang="en" sz="1400">
                <a:solidFill>
                  <a:srgbClr val="A9B7C6"/>
                </a:solidFill>
                <a:latin typeface="Consolas"/>
                <a:ea typeface="Consolas"/>
                <a:cs typeface="Consolas"/>
                <a:sym typeface="Consolas"/>
              </a:rPr>
              <a:t>(records[shortest_id].seq)</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Effect filter="fade" transition="in">
                                      <p:cBhvr>
                                        <p:cTn dur="200"/>
                                        <p:tgtEl>
                                          <p:spTgt spid="2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animEffect filter="fade" transition="in">
                                      <p:cBhvr>
                                        <p:cTn dur="200"/>
                                        <p:tgtEl>
                                          <p:spTgt spid="2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animEffect filter="fade" transition="in">
                                      <p:cBhvr>
                                        <p:cTn dur="200"/>
                                        <p:tgtEl>
                                          <p:spTgt spid="2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animEffect filter="fade" transition="in">
                                      <p:cBhvr>
                                        <p:cTn dur="200"/>
                                        <p:tgtEl>
                                          <p:spTgt spid="2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4" st="4"/>
                                            </p:txEl>
                                          </p:spTgt>
                                        </p:tgtEl>
                                        <p:attrNameLst>
                                          <p:attrName>style.visibility</p:attrName>
                                        </p:attrNameLst>
                                      </p:cBhvr>
                                      <p:to>
                                        <p:strVal val="visible"/>
                                      </p:to>
                                    </p:set>
                                    <p:animEffect filter="fade" transition="in">
                                      <p:cBhvr>
                                        <p:cTn dur="200"/>
                                        <p:tgtEl>
                                          <p:spTgt spid="2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5" st="5"/>
                                            </p:txEl>
                                          </p:spTgt>
                                        </p:tgtEl>
                                        <p:attrNameLst>
                                          <p:attrName>style.visibility</p:attrName>
                                        </p:attrNameLst>
                                      </p:cBhvr>
                                      <p:to>
                                        <p:strVal val="visible"/>
                                      </p:to>
                                    </p:set>
                                    <p:animEffect filter="fade" transition="in">
                                      <p:cBhvr>
                                        <p:cTn dur="200"/>
                                        <p:tgtEl>
                                          <p:spTgt spid="2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6" st="6"/>
                                            </p:txEl>
                                          </p:spTgt>
                                        </p:tgtEl>
                                        <p:attrNameLst>
                                          <p:attrName>style.visibility</p:attrName>
                                        </p:attrNameLst>
                                      </p:cBhvr>
                                      <p:to>
                                        <p:strVal val="visible"/>
                                      </p:to>
                                    </p:set>
                                    <p:animEffect filter="fade" transition="in">
                                      <p:cBhvr>
                                        <p:cTn dur="200"/>
                                        <p:tgtEl>
                                          <p:spTgt spid="20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7" st="7"/>
                                            </p:txEl>
                                          </p:spTgt>
                                        </p:tgtEl>
                                        <p:attrNameLst>
                                          <p:attrName>style.visibility</p:attrName>
                                        </p:attrNameLst>
                                      </p:cBhvr>
                                      <p:to>
                                        <p:strVal val="visible"/>
                                      </p:to>
                                    </p:set>
                                    <p:animEffect filter="fade" transition="in">
                                      <p:cBhvr>
                                        <p:cTn dur="200"/>
                                        <p:tgtEl>
                                          <p:spTgt spid="20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8" st="8"/>
                                            </p:txEl>
                                          </p:spTgt>
                                        </p:tgtEl>
                                        <p:attrNameLst>
                                          <p:attrName>style.visibility</p:attrName>
                                        </p:attrNameLst>
                                      </p:cBhvr>
                                      <p:to>
                                        <p:strVal val="visible"/>
                                      </p:to>
                                    </p:set>
                                    <p:animEffect filter="fade" transition="in">
                                      <p:cBhvr>
                                        <p:cTn dur="200"/>
                                        <p:tgtEl>
                                          <p:spTgt spid="20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9" st="9"/>
                                            </p:txEl>
                                          </p:spTgt>
                                        </p:tgtEl>
                                        <p:attrNameLst>
                                          <p:attrName>style.visibility</p:attrName>
                                        </p:attrNameLst>
                                      </p:cBhvr>
                                      <p:to>
                                        <p:strVal val="visible"/>
                                      </p:to>
                                    </p:set>
                                    <p:animEffect filter="fade" transition="in">
                                      <p:cBhvr>
                                        <p:cTn dur="200"/>
                                        <p:tgtEl>
                                          <p:spTgt spid="20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10" st="10"/>
                                            </p:txEl>
                                          </p:spTgt>
                                        </p:tgtEl>
                                        <p:attrNameLst>
                                          <p:attrName>style.visibility</p:attrName>
                                        </p:attrNameLst>
                                      </p:cBhvr>
                                      <p:to>
                                        <p:strVal val="visible"/>
                                      </p:to>
                                    </p:set>
                                    <p:animEffect filter="fade" transition="in">
                                      <p:cBhvr>
                                        <p:cTn dur="200"/>
                                        <p:tgtEl>
                                          <p:spTgt spid="20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11" st="11"/>
                                            </p:txEl>
                                          </p:spTgt>
                                        </p:tgtEl>
                                        <p:attrNameLst>
                                          <p:attrName>style.visibility</p:attrName>
                                        </p:attrNameLst>
                                      </p:cBhvr>
                                      <p:to>
                                        <p:strVal val="visible"/>
                                      </p:to>
                                    </p:set>
                                    <p:animEffect filter="fade" transition="in">
                                      <p:cBhvr>
                                        <p:cTn dur="200"/>
                                        <p:tgtEl>
                                          <p:spTgt spid="203">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33333"/>
        </a:solidFill>
      </p:bgPr>
    </p:bg>
    <p:spTree>
      <p:nvGrpSpPr>
        <p:cNvPr id="207" name="Shape 207"/>
        <p:cNvGrpSpPr/>
        <p:nvPr/>
      </p:nvGrpSpPr>
      <p:grpSpPr>
        <a:xfrm>
          <a:off x="0" y="0"/>
          <a:ext cx="0" cy="0"/>
          <a:chOff x="0" y="0"/>
          <a:chExt cx="0" cy="0"/>
        </a:xfrm>
      </p:grpSpPr>
      <p:sp>
        <p:nvSpPr>
          <p:cNvPr id="208" name="Shape 20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indent="0" lvl="0" marL="0" rtl="0">
              <a:spcBef>
                <a:spcPts val="0"/>
              </a:spcBef>
              <a:buNone/>
            </a:pPr>
            <a:r>
              <a:rPr lang="en">
                <a:solidFill>
                  <a:srgbClr val="FFFFFF"/>
                </a:solidFill>
              </a:rPr>
              <a:t>Input</a:t>
            </a:r>
          </a:p>
        </p:txBody>
      </p:sp>
      <p:sp>
        <p:nvSpPr>
          <p:cNvPr id="209" name="Shape 209"/>
          <p:cNvSpPr txBox="1"/>
          <p:nvPr>
            <p:ph idx="1" type="body"/>
          </p:nvPr>
        </p:nvSpPr>
        <p:spPr>
          <a:xfrm>
            <a:off x="729450" y="1853850"/>
            <a:ext cx="7688700" cy="2925000"/>
          </a:xfrm>
          <a:prstGeom prst="rect">
            <a:avLst/>
          </a:prstGeom>
        </p:spPr>
        <p:txBody>
          <a:bodyPr anchorCtr="0" anchor="t" bIns="91425" lIns="91425" rIns="91425" wrap="square" tIns="91425">
            <a:noAutofit/>
          </a:bodyPr>
          <a:lstStyle/>
          <a:p>
            <a:pPr indent="0" lvl="0" marL="0" rtl="0">
              <a:lnSpc>
                <a:spcPct val="100000"/>
              </a:lnSpc>
              <a:spcBef>
                <a:spcPts val="0"/>
              </a:spcBef>
              <a:spcAft>
                <a:spcPts val="0"/>
              </a:spcAft>
              <a:buNone/>
            </a:pPr>
            <a:r>
              <a:rPr lang="en" sz="1800">
                <a:solidFill>
                  <a:srgbClr val="FFFFFF"/>
                </a:solidFill>
                <a:latin typeface="Consolas"/>
                <a:ea typeface="Consolas"/>
                <a:cs typeface="Consolas"/>
                <a:sym typeface="Consolas"/>
              </a:rPr>
              <a:t>JX914595</a:t>
            </a:r>
          </a:p>
          <a:p>
            <a:pPr indent="0" lvl="0" marL="0" rtl="0">
              <a:lnSpc>
                <a:spcPct val="100000"/>
              </a:lnSpc>
              <a:spcBef>
                <a:spcPts val="0"/>
              </a:spcBef>
              <a:spcAft>
                <a:spcPts val="0"/>
              </a:spcAft>
              <a:buNone/>
            </a:pPr>
            <a:r>
              <a:rPr lang="en" sz="1800">
                <a:solidFill>
                  <a:srgbClr val="FFFFFF"/>
                </a:solidFill>
                <a:latin typeface="Consolas"/>
                <a:ea typeface="Consolas"/>
                <a:cs typeface="Consolas"/>
                <a:sym typeface="Consolas"/>
              </a:rPr>
              <a:t>NM_001271262</a:t>
            </a:r>
          </a:p>
          <a:p>
            <a:pPr indent="0" lvl="0" marL="0" rtl="0">
              <a:lnSpc>
                <a:spcPct val="100000"/>
              </a:lnSpc>
              <a:spcBef>
                <a:spcPts val="0"/>
              </a:spcBef>
              <a:spcAft>
                <a:spcPts val="0"/>
              </a:spcAft>
              <a:buNone/>
            </a:pPr>
            <a:r>
              <a:rPr lang="en" sz="1800">
                <a:solidFill>
                  <a:srgbClr val="FFFFFF"/>
                </a:solidFill>
                <a:latin typeface="Consolas"/>
                <a:ea typeface="Consolas"/>
                <a:cs typeface="Consolas"/>
                <a:sym typeface="Consolas"/>
              </a:rPr>
              <a:t>NM_001265803</a:t>
            </a:r>
          </a:p>
          <a:p>
            <a:pPr indent="0" lvl="0" marL="0" rtl="0">
              <a:lnSpc>
                <a:spcPct val="100000"/>
              </a:lnSpc>
              <a:spcBef>
                <a:spcPts val="0"/>
              </a:spcBef>
              <a:spcAft>
                <a:spcPts val="0"/>
              </a:spcAft>
              <a:buNone/>
            </a:pPr>
            <a:r>
              <a:rPr lang="en" sz="1800">
                <a:solidFill>
                  <a:srgbClr val="FFFFFF"/>
                </a:solidFill>
                <a:latin typeface="Consolas"/>
                <a:ea typeface="Consolas"/>
                <a:cs typeface="Consolas"/>
                <a:sym typeface="Consolas"/>
              </a:rPr>
              <a:t>NM_001266228</a:t>
            </a:r>
          </a:p>
          <a:p>
            <a:pPr indent="0" lvl="0" marL="0" rtl="0">
              <a:lnSpc>
                <a:spcPct val="100000"/>
              </a:lnSpc>
              <a:spcBef>
                <a:spcPts val="0"/>
              </a:spcBef>
              <a:spcAft>
                <a:spcPts val="0"/>
              </a:spcAft>
              <a:buNone/>
            </a:pPr>
            <a:r>
              <a:rPr lang="en" sz="1800">
                <a:solidFill>
                  <a:srgbClr val="6AA84F"/>
                </a:solidFill>
                <a:latin typeface="Consolas"/>
                <a:ea typeface="Consolas"/>
                <a:cs typeface="Consolas"/>
                <a:sym typeface="Consolas"/>
              </a:rPr>
              <a:t>JQ011270</a:t>
            </a:r>
          </a:p>
          <a:p>
            <a:pPr indent="0" lvl="0" marL="0" rtl="0">
              <a:lnSpc>
                <a:spcPct val="100000"/>
              </a:lnSpc>
              <a:spcBef>
                <a:spcPts val="0"/>
              </a:spcBef>
              <a:spcAft>
                <a:spcPts val="0"/>
              </a:spcAft>
              <a:buNone/>
            </a:pPr>
            <a:r>
              <a:rPr lang="en" sz="1800">
                <a:solidFill>
                  <a:srgbClr val="FFFFFF"/>
                </a:solidFill>
                <a:latin typeface="Consolas"/>
                <a:ea typeface="Consolas"/>
                <a:cs typeface="Consolas"/>
                <a:sym typeface="Consolas"/>
              </a:rPr>
              <a:t>GU292427</a:t>
            </a:r>
          </a:p>
          <a:p>
            <a:pPr indent="0" lvl="0" marL="0" rtl="0">
              <a:lnSpc>
                <a:spcPct val="100000"/>
              </a:lnSpc>
              <a:spcBef>
                <a:spcPts val="0"/>
              </a:spcBef>
              <a:spcAft>
                <a:spcPts val="0"/>
              </a:spcAft>
              <a:buNone/>
            </a:pPr>
            <a:r>
              <a:rPr lang="en" sz="1800">
                <a:solidFill>
                  <a:srgbClr val="FFFFFF"/>
                </a:solidFill>
                <a:latin typeface="Consolas"/>
                <a:ea typeface="Consolas"/>
                <a:cs typeface="Consolas"/>
                <a:sym typeface="Consolas"/>
              </a:rPr>
              <a:t>JX469991</a:t>
            </a:r>
          </a:p>
          <a:p>
            <a:pPr indent="0" lvl="0" marL="0" rtl="0">
              <a:lnSpc>
                <a:spcPct val="100000"/>
              </a:lnSpc>
              <a:spcBef>
                <a:spcPts val="0"/>
              </a:spcBef>
              <a:spcAft>
                <a:spcPts val="0"/>
              </a:spcAft>
              <a:buNone/>
            </a:pPr>
            <a:r>
              <a:rPr lang="en" sz="1800">
                <a:solidFill>
                  <a:srgbClr val="FFFFFF"/>
                </a:solidFill>
                <a:latin typeface="Consolas"/>
                <a:ea typeface="Consolas"/>
                <a:cs typeface="Consolas"/>
                <a:sym typeface="Consolas"/>
              </a:rPr>
              <a:t>NM_214399</a:t>
            </a: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