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1479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03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85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98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54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19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639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831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32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14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67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2D286E8-658B-4426-B013-2B91C6B1D0E8}" type="datetimeFigureOut">
              <a:rPr lang="pl-PL" smtClean="0"/>
              <a:t>13.11.2018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E7BC66-5E45-4272-998D-5B993EBC60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03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3ED58E-C9EB-40A2-813D-72A9D97A6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i="1" dirty="0"/>
              <a:t>Aplikacja internetowa implementująca serwis muzyczny 2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E966CE9-9F03-408B-AE61-DCC9F6740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Pisula</a:t>
            </a:r>
          </a:p>
          <a:p>
            <a:r>
              <a:rPr lang="pl-PL" dirty="0"/>
              <a:t>Promotor: dr inż. Jacek </a:t>
            </a:r>
            <a:r>
              <a:rPr lang="pl-PL" dirty="0" err="1"/>
              <a:t>Widuch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905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6EF1F-F153-47FA-8CC1-C95E5F7E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getEventComments</a:t>
            </a:r>
            <a:endParaRPr lang="pl-P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115225F-446F-4002-8A52-ABD09DE0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2908"/>
            <a:ext cx="7348728" cy="500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C91E85-69C0-4F87-8F18-0B72D1B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Dalszy plan działania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E17887-197D-4E32-9C3B-1C775CFE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– stworzenie aplikacji dla obecnej funkcjonalności API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Połączenie aplikacji z API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Obróbka danych z API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własnej bazy danych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Dodanie głosowań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Zabezpieczenia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Pisanie pracy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9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9F17ED-6981-47F0-8626-7474AD93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68936"/>
            <a:ext cx="9692640" cy="1325562"/>
          </a:xfrm>
        </p:spPr>
        <p:txBody>
          <a:bodyPr/>
          <a:lstStyle/>
          <a:p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Dziękuje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224182-126B-4E69-A1E9-64C01413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30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E93425-0686-4620-AA6C-9B783464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2A1274-718C-462A-9612-8691DD0F6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Przypomnienie tematu pracy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Hierarchia plików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Obecny stan prac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Zrobione </a:t>
            </a:r>
            <a:r>
              <a:rPr lang="pl-P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requesty</a:t>
            </a: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Dalszy plan działania</a:t>
            </a:r>
          </a:p>
        </p:txBody>
      </p:sp>
    </p:spTree>
    <p:extLst>
      <p:ext uri="{BB962C8B-B14F-4D97-AF65-F5344CB8AC3E}">
        <p14:creationId xmlns:p14="http://schemas.microsoft.com/office/powerpoint/2010/main" val="253535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2ECF9C-AEB3-4DD6-9DD1-EA0DE7A4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Przypomnienie tematu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984514-4DF8-4A15-BADF-12A35F4B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Serwis pozwala na: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Logowanie się (również przy pomocy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facebook’a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Zarządzanie danymi swojego konta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Przeglądanie artykułów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Dodawanie i edytowanie artykułów (konto dziennikarskie)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Zarządzanie użytkownikami serwisu (konto administracyjne)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Dodawanie, edycja i przeglądanie wydarzeń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Komentowanie artykułów i wydarzeń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Głosowanie na artystę miesiąca/utwór dnia oraz podglądanie wyników głosowań</a:t>
            </a:r>
          </a:p>
          <a:p>
            <a:pPr lvl="1" algn="just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Połączenie konta z kontem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1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DA5EE8-90E0-4A2A-87AF-9B9E6DED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Hierarchia plików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E99B8-E1C1-49DA-B71D-AA8BEAA6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katalog, w którym przetrzymuję modele(klasy)          z bazy danych (M w MVC)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katalog, w którym przetrzymuję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pliki obsługujące zapytania HTTP (C w MVC)</a:t>
            </a:r>
          </a:p>
          <a:p>
            <a:pPr lvl="1"/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-service – katalog, w którym jest zainstalowana aplikacja (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V w MVC 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947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53425E-5A2F-44FE-8B0A-5B03AB5D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Obecny stan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CF7057-08F3-44DC-96D8-4D95735B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wystawione dla obsługi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requestów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(logowanie, rejestracja, itp.)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Artykułów (dodawanie, edycja, podgląd, itp.)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Wydarzeń (jw.)</a:t>
            </a:r>
          </a:p>
          <a:p>
            <a:pPr marL="274320" lvl="1" indent="0">
              <a:buNone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Zainstalowano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zaczęto prace nad wyglądem strony (wykorzystany zostanie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może inne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034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733217-DA9F-454D-8895-22BC50BE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Wykonane </a:t>
            </a:r>
            <a:r>
              <a:rPr lang="pl-PL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requesty</a:t>
            </a:r>
            <a:endParaRPr lang="pl-P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993685-8CB4-4ADB-AA16-AE1E5526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9" y="1691322"/>
            <a:ext cx="3143251" cy="502755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D1A8D89-FDF7-4545-9146-92B4CD1C1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978" y="1691322"/>
            <a:ext cx="2383147" cy="504075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27306AC-CF3A-4309-8B32-6603FDAF4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003" y="1691322"/>
            <a:ext cx="2349697" cy="24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14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D9BE3B-AEEE-4FEE-A9DF-2D8DB8B2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getAllUsers</a:t>
            </a:r>
            <a:endParaRPr lang="pl-P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604FDED-4015-4250-8536-7C9DE0EF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715769"/>
            <a:ext cx="4576953" cy="49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3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B28F8-651F-4D9C-B138-ED2F3926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addEvent</a:t>
            </a:r>
            <a:endParaRPr lang="pl-P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23C217-6C6D-499E-A558-E895A3B6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6424803" cy="49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DDF594-F3B3-4731-A0D8-7E1ACDB7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editArticle</a:t>
            </a:r>
            <a:endParaRPr lang="pl-PL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27A0A03-1E8F-4517-A3F8-BB5F5B22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91322"/>
            <a:ext cx="9017140" cy="43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8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Widok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242</Words>
  <Application>Microsoft Office PowerPoint</Application>
  <PresentationFormat>Panoramiczny</PresentationFormat>
  <Paragraphs>47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Century Schoolbook</vt:lpstr>
      <vt:lpstr>Times New Roman</vt:lpstr>
      <vt:lpstr>Wingdings</vt:lpstr>
      <vt:lpstr>Wingdings 2</vt:lpstr>
      <vt:lpstr>Widok</vt:lpstr>
      <vt:lpstr>Aplikacja internetowa implementująca serwis muzyczny 2</vt:lpstr>
      <vt:lpstr>Plan prezentacji</vt:lpstr>
      <vt:lpstr>Przypomnienie tematu pracy</vt:lpstr>
      <vt:lpstr>Hierarchia plików</vt:lpstr>
      <vt:lpstr>Obecny stan prac</vt:lpstr>
      <vt:lpstr>Wykonane requesty</vt:lpstr>
      <vt:lpstr>getAllUsers</vt:lpstr>
      <vt:lpstr>addEvent</vt:lpstr>
      <vt:lpstr>editArticle</vt:lpstr>
      <vt:lpstr>getEventComments</vt:lpstr>
      <vt:lpstr>Dalszy plan działania</vt:lpstr>
      <vt:lpstr>Dziękuje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internetowa implementująca serwis muzyczny 2</dc:title>
  <dc:creator>Jakub Pisula</dc:creator>
  <cp:lastModifiedBy>Jakub Pisula</cp:lastModifiedBy>
  <cp:revision>7</cp:revision>
  <dcterms:created xsi:type="dcterms:W3CDTF">2018-11-13T20:11:04Z</dcterms:created>
  <dcterms:modified xsi:type="dcterms:W3CDTF">2018-11-13T20:49:03Z</dcterms:modified>
</cp:coreProperties>
</file>