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FAB1D85C-B80D-4452-BAFB-9AE103F3D497}">
          <p14:sldIdLst>
            <p14:sldId id="256"/>
            <p14:sldId id="265"/>
            <p14:sldId id="257"/>
            <p14:sldId id="258"/>
            <p14:sldId id="259"/>
            <p14:sldId id="261"/>
            <p14:sldId id="262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89E13CF-7112-470E-B406-823E1FCD4DF0}" type="datetimeFigureOut">
              <a:rPr lang="pl-PL" smtClean="0"/>
              <a:t>24.10.2018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06CB1F5-F663-449A-B49A-0E6E38CA6525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774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3CF-7112-470E-B406-823E1FCD4DF0}" type="datetimeFigureOut">
              <a:rPr lang="pl-PL" smtClean="0"/>
              <a:t>24.10.2018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B1F5-F663-449A-B49A-0E6E38CA65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452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3CF-7112-470E-B406-823E1FCD4DF0}" type="datetimeFigureOut">
              <a:rPr lang="pl-PL" smtClean="0"/>
              <a:t>24.10.2018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B1F5-F663-449A-B49A-0E6E38CA65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1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3CF-7112-470E-B406-823E1FCD4DF0}" type="datetimeFigureOut">
              <a:rPr lang="pl-PL" smtClean="0"/>
              <a:t>24.10.2018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B1F5-F663-449A-B49A-0E6E38CA65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051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3CF-7112-470E-B406-823E1FCD4DF0}" type="datetimeFigureOut">
              <a:rPr lang="pl-PL" smtClean="0"/>
              <a:t>24.10.2018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B1F5-F663-449A-B49A-0E6E38CA6525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875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3CF-7112-470E-B406-823E1FCD4DF0}" type="datetimeFigureOut">
              <a:rPr lang="pl-PL" smtClean="0"/>
              <a:t>24.10.2018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B1F5-F663-449A-B49A-0E6E38CA65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0602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3CF-7112-470E-B406-823E1FCD4DF0}" type="datetimeFigureOut">
              <a:rPr lang="pl-PL" smtClean="0"/>
              <a:t>24.10.2018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B1F5-F663-449A-B49A-0E6E38CA65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98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3CF-7112-470E-B406-823E1FCD4DF0}" type="datetimeFigureOut">
              <a:rPr lang="pl-PL" smtClean="0"/>
              <a:t>24.10.2018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B1F5-F663-449A-B49A-0E6E38CA65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110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3CF-7112-470E-B406-823E1FCD4DF0}" type="datetimeFigureOut">
              <a:rPr lang="pl-PL" smtClean="0"/>
              <a:t>24.10.2018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B1F5-F663-449A-B49A-0E6E38CA65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803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3CF-7112-470E-B406-823E1FCD4DF0}" type="datetimeFigureOut">
              <a:rPr lang="pl-PL" smtClean="0"/>
              <a:t>24.10.2018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B1F5-F663-449A-B49A-0E6E38CA65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236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13CF-7112-470E-B406-823E1FCD4DF0}" type="datetimeFigureOut">
              <a:rPr lang="pl-PL" smtClean="0"/>
              <a:t>24.10.2018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B1F5-F663-449A-B49A-0E6E38CA65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20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89E13CF-7112-470E-B406-823E1FCD4DF0}" type="datetimeFigureOut">
              <a:rPr lang="pl-PL" smtClean="0"/>
              <a:t>24.10.2018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06CB1F5-F663-449A-B49A-0E6E38CA65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979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02849A-7930-4AD0-AC10-C04A4E058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i="1" dirty="0"/>
              <a:t>Aplikacja internetowa implementująca serwis muzyczny 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3553BEF-8BCF-4E59-AFB9-1E3B2DB98F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Jakub Pisula</a:t>
            </a:r>
          </a:p>
          <a:p>
            <a:r>
              <a:rPr lang="pl-PL" dirty="0"/>
              <a:t>Promotor: dr inż. Jacek </a:t>
            </a:r>
            <a:r>
              <a:rPr lang="pl-PL" dirty="0" err="1"/>
              <a:t>Widuch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7461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63825E-4879-4C06-AC19-BBE8078A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prezentacji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9FF4C8-6315-4228-B588-641EE029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pl-PL" dirty="0"/>
              <a:t>Opis projektu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Trudności w projektowaniu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Schemat bazy danych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Wybór technologii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Ramy czasowe projektu – rozplanowanie pracy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Obecny stan prac</a:t>
            </a:r>
          </a:p>
          <a:p>
            <a:pPr marL="342900" indent="-342900">
              <a:buFont typeface="+mj-lt"/>
              <a:buAutoNum type="arabicPeriod"/>
            </a:pPr>
            <a:endParaRPr lang="pl-PL" dirty="0"/>
          </a:p>
          <a:p>
            <a:pPr marL="342900" indent="-34290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1721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1E37B6-791F-43F4-BF69-4710B15D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9E22477-EEA3-4310-8A0B-8F777B1B2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Projekt zakłada stworzenie serwisu muzycznego, który pozwala na:</a:t>
            </a:r>
          </a:p>
          <a:p>
            <a:pPr lvl="1"/>
            <a:r>
              <a:rPr lang="pl-PL" dirty="0"/>
              <a:t>Przeglądanie artykułów ze świata muzyki,</a:t>
            </a:r>
          </a:p>
          <a:p>
            <a:pPr lvl="1"/>
            <a:r>
              <a:rPr lang="pl-PL" dirty="0"/>
              <a:t>Połączenie się z serwisem </a:t>
            </a:r>
            <a:r>
              <a:rPr lang="pl-PL" dirty="0" err="1"/>
              <a:t>Spotify</a:t>
            </a:r>
            <a:r>
              <a:rPr lang="pl-PL" dirty="0"/>
              <a:t>,</a:t>
            </a:r>
          </a:p>
          <a:p>
            <a:pPr lvl="1"/>
            <a:r>
              <a:rPr lang="pl-PL" dirty="0"/>
              <a:t>Tworzenie własnych Toplist oraz </a:t>
            </a:r>
            <a:r>
              <a:rPr lang="pl-PL" dirty="0" err="1"/>
              <a:t>Playlist</a:t>
            </a:r>
            <a:r>
              <a:rPr lang="pl-PL" dirty="0"/>
              <a:t>,</a:t>
            </a:r>
          </a:p>
          <a:p>
            <a:pPr lvl="1"/>
            <a:r>
              <a:rPr lang="pl-PL" dirty="0"/>
              <a:t>Przeglądanie Toplist i </a:t>
            </a:r>
            <a:r>
              <a:rPr lang="pl-PL" dirty="0" err="1"/>
              <a:t>Playlist</a:t>
            </a:r>
            <a:r>
              <a:rPr lang="pl-PL" dirty="0"/>
              <a:t> innych użytkowników serwisu,</a:t>
            </a:r>
          </a:p>
          <a:p>
            <a:pPr lvl="1"/>
            <a:r>
              <a:rPr lang="pl-PL" dirty="0"/>
              <a:t>Głosowanie na artystę miesiąca oraz utwór dnia,</a:t>
            </a:r>
          </a:p>
          <a:p>
            <a:pPr lvl="1"/>
            <a:r>
              <a:rPr lang="pl-PL" dirty="0"/>
              <a:t>Tworzenie oraz branie udziału w wydarzeniach muzycznych (eventach)</a:t>
            </a:r>
          </a:p>
          <a:p>
            <a:pPr lvl="1"/>
            <a:r>
              <a:rPr lang="pl-PL" dirty="0"/>
              <a:t>Odtwarzanie muzyki z serwisu </a:t>
            </a:r>
            <a:r>
              <a:rPr lang="pl-PL" dirty="0" err="1"/>
              <a:t>Spotify</a:t>
            </a:r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066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37BBEF-B650-43D4-9282-55DF12E2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Trudności w projektowaniu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13FE4E-C475-4BF5-8BA5-75C47FA4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Dobre zaprojektowanie bazy danych</a:t>
            </a:r>
          </a:p>
          <a:p>
            <a:r>
              <a:rPr lang="pl-PL" dirty="0"/>
              <a:t>Wybór technologii, które zostaną wykorzystane w projekcie</a:t>
            </a:r>
          </a:p>
          <a:p>
            <a:r>
              <a:rPr lang="pl-PL" dirty="0"/>
              <a:t>Rozplanowanie pracy w czasie</a:t>
            </a:r>
          </a:p>
        </p:txBody>
      </p:sp>
    </p:spTree>
    <p:extLst>
      <p:ext uri="{BB962C8B-B14F-4D97-AF65-F5344CB8AC3E}">
        <p14:creationId xmlns:p14="http://schemas.microsoft.com/office/powerpoint/2010/main" val="220107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C65F35C-EE22-4DFA-800D-16B50375F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75" y="0"/>
            <a:ext cx="99418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2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B17A03-C7C0-4526-B1D4-7B30D098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Wybór technologii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958AD9A-5AD9-46B9-912D-2AF2B20EB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Backend</a:t>
            </a:r>
            <a:r>
              <a:rPr lang="pl-PL" dirty="0"/>
              <a:t> – aplikacja będzie budowana na wzór modelu MVC, napisana w całości w języku PHP, baza danych pisana w MySQL</a:t>
            </a:r>
          </a:p>
          <a:p>
            <a:r>
              <a:rPr lang="pl-PL" dirty="0" err="1"/>
              <a:t>Frontend</a:t>
            </a:r>
            <a:r>
              <a:rPr lang="pl-PL" dirty="0"/>
              <a:t> – HTML, CSS, </a:t>
            </a:r>
            <a:r>
              <a:rPr lang="pl-PL" dirty="0" err="1"/>
              <a:t>jQuery</a:t>
            </a:r>
            <a:r>
              <a:rPr lang="pl-PL" dirty="0"/>
              <a:t> oraz React.js</a:t>
            </a:r>
          </a:p>
          <a:p>
            <a:pPr lvl="2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0036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911B45-A58B-420B-A40C-57077D72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Rozplanowanie pracy w czasie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1B423F-9178-4AD9-93FA-659EF3769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Główne kamienie milowe projektu: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Stworzenie dokumentu projektowego (zrealizowano)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Zaprojektowanie bazy danych (zrealizowano)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Stworzenie kontrolera bazy danych odpowiedzialnego za wszystkie operacje na bazie 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Zbudowanie prostego jądra, w którym wprowadzona zostanie hierarchia plików oraz obsługa requestów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Zabudowanie właściwej funkcjonalności serwisu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Zbudowanie szaty graficznej serwisu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Testy</a:t>
            </a:r>
          </a:p>
        </p:txBody>
      </p:sp>
    </p:spTree>
    <p:extLst>
      <p:ext uri="{BB962C8B-B14F-4D97-AF65-F5344CB8AC3E}">
        <p14:creationId xmlns:p14="http://schemas.microsoft.com/office/powerpoint/2010/main" val="199304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45F7F5-0A0F-4162-9886-283445A6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Obecny stan prac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9786E2F-E8AE-4AB8-A47F-858E87010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Tworzone są skrypty bazodanowe:</a:t>
            </a:r>
          </a:p>
          <a:p>
            <a:pPr lvl="1"/>
            <a:r>
              <a:rPr lang="pl-PL" dirty="0"/>
              <a:t>Skrypt tworzący bazę danych wraz z odpowiednimi tabelami oraz powiązaniami (zrobione)</a:t>
            </a:r>
          </a:p>
          <a:p>
            <a:pPr lvl="1"/>
            <a:r>
              <a:rPr lang="pl-PL" dirty="0"/>
              <a:t>Skrypt wypełniający bazę danych przykładowymi danymi (zrobione)</a:t>
            </a:r>
          </a:p>
          <a:p>
            <a:r>
              <a:rPr lang="pl-PL" dirty="0"/>
              <a:t>Tworzone są procedury bazodanowe operujące na każdej tablicy bazy danych.</a:t>
            </a:r>
          </a:p>
        </p:txBody>
      </p:sp>
    </p:spTree>
    <p:extLst>
      <p:ext uri="{BB962C8B-B14F-4D97-AF65-F5344CB8AC3E}">
        <p14:creationId xmlns:p14="http://schemas.microsoft.com/office/powerpoint/2010/main" val="76562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CEBFD6-A1B5-4E0D-854E-D3B53D77D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338883"/>
            <a:ext cx="9692640" cy="1325562"/>
          </a:xfrm>
        </p:spPr>
        <p:txBody>
          <a:bodyPr/>
          <a:lstStyle/>
          <a:p>
            <a:r>
              <a:rPr lang="pl-PL" dirty="0"/>
              <a:t>Dziękuje za uwagę</a:t>
            </a:r>
          </a:p>
        </p:txBody>
      </p:sp>
    </p:spTree>
    <p:extLst>
      <p:ext uri="{BB962C8B-B14F-4D97-AF65-F5344CB8AC3E}">
        <p14:creationId xmlns:p14="http://schemas.microsoft.com/office/powerpoint/2010/main" val="3448848493"/>
      </p:ext>
    </p:extLst>
  </p:cSld>
  <p:clrMapOvr>
    <a:masterClrMapping/>
  </p:clrMapOvr>
</p:sld>
</file>

<file path=ppt/theme/theme1.xml><?xml version="1.0" encoding="utf-8"?>
<a:theme xmlns:a="http://schemas.openxmlformats.org/drawingml/2006/main" name="Widok">
  <a:themeElements>
    <a:clrScheme name="Widok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Wid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dok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TM03457515[[fn=Widok]]</Template>
  <TotalTime>648</TotalTime>
  <Words>247</Words>
  <Application>Microsoft Office PowerPoint</Application>
  <PresentationFormat>Panoramiczny</PresentationFormat>
  <Paragraphs>41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Widok</vt:lpstr>
      <vt:lpstr>Aplikacja internetowa implementująca serwis muzyczny </vt:lpstr>
      <vt:lpstr>Plan prezentacji</vt:lpstr>
      <vt:lpstr>Opis projektu</vt:lpstr>
      <vt:lpstr>Trudności w projektowaniu</vt:lpstr>
      <vt:lpstr>Prezentacja programu PowerPoint</vt:lpstr>
      <vt:lpstr>Wybór technologii</vt:lpstr>
      <vt:lpstr>Rozplanowanie pracy w czasie</vt:lpstr>
      <vt:lpstr>Obecny stan prac</vt:lpstr>
      <vt:lpstr>Dziękuje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internetowa implementująca serwis muzyczny</dc:title>
  <dc:creator>Jakub Pisula</dc:creator>
  <cp:lastModifiedBy>Jakub Pisula</cp:lastModifiedBy>
  <cp:revision>12</cp:revision>
  <dcterms:created xsi:type="dcterms:W3CDTF">2018-10-20T20:05:49Z</dcterms:created>
  <dcterms:modified xsi:type="dcterms:W3CDTF">2018-10-24T05:59:48Z</dcterms:modified>
</cp:coreProperties>
</file>