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18"/>
  </p:notesMasterIdLst>
  <p:handoutMasterIdLst>
    <p:handoutMasterId r:id="rId19"/>
  </p:handoutMasterIdLst>
  <p:sldIdLst>
    <p:sldId id="1678" r:id="rId6"/>
    <p:sldId id="1680" r:id="rId7"/>
    <p:sldId id="1714" r:id="rId8"/>
    <p:sldId id="1713" r:id="rId9"/>
    <p:sldId id="1708" r:id="rId10"/>
    <p:sldId id="1709" r:id="rId11"/>
    <p:sldId id="1710" r:id="rId12"/>
    <p:sldId id="1711" r:id="rId13"/>
    <p:sldId id="1712" r:id="rId14"/>
    <p:sldId id="1716" r:id="rId15"/>
    <p:sldId id="1715" r:id="rId16"/>
    <p:sldId id="1706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13"/>
            <p14:sldId id="1708"/>
            <p14:sldId id="1709"/>
            <p14:sldId id="1710"/>
            <p14:sldId id="1711"/>
            <p14:sldId id="1712"/>
            <p14:sldId id="1716"/>
            <p14:sldId id="171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78D4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10/13/2023 3:44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10/13/2023 3:44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EEB2DD-6CC2-D4D9-110A-2F68E65F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978703"/>
            <a:ext cx="9074556" cy="44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cs typeface="Segoe UI"/>
              </a:rPr>
              <a:t>Muito 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5384626" y="1430959"/>
            <a:ext cx="6805551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Universidade Positivo</a:t>
            </a:r>
          </a:p>
          <a:p>
            <a:r>
              <a:rPr lang="pt-BR" sz="2200" dirty="0">
                <a:latin typeface="+mn-lt"/>
              </a:rPr>
              <a:t>4 anos - Paraná Banco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</a:t>
            </a: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Cursando MBA em Arquitetura</a:t>
            </a:r>
          </a:p>
          <a:p>
            <a:r>
              <a:rPr lang="pt-BR" sz="2200" dirty="0">
                <a:latin typeface="+mn-lt"/>
              </a:rPr>
              <a:t>Amante de Tecnologia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6261413" y="584730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8886" y="1615693"/>
            <a:ext cx="11523411" cy="3508653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Foi projetada para usar em conjunto com o modelo GPT da AzureOpenAI para revisar PR’s fornecendo feedback’s como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criticos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ntaxes, bugs, degradação de performance,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pt-PT" altLang="pt-B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arefa de revisão de pull request para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5176016"/>
            <a:ext cx="9795376" cy="738664"/>
          </a:xfrm>
        </p:spPr>
        <p:txBody>
          <a:bodyPr/>
          <a:lstStyle/>
          <a:p>
            <a:r>
              <a:rPr lang="pt-BR" dirty="0"/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848738" y="5352923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38619" y="551829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282102" y="1021404"/>
            <a:ext cx="10739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Resumo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Token é uma palavra de retorno, “Pará" é um token, conjunto de caracteres</a:t>
            </a:r>
          </a:p>
        </p:txBody>
      </p:sp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38619" y="551829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2" y="2233033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24</TotalTime>
  <Words>364</Words>
  <Application>Microsoft Office PowerPoint</Application>
  <PresentationFormat>Personalizar</PresentationFormat>
  <Paragraphs>57</Paragraphs>
  <Slides>12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13</cp:revision>
  <dcterms:created xsi:type="dcterms:W3CDTF">2022-07-15T14:11:25Z</dcterms:created>
  <dcterms:modified xsi:type="dcterms:W3CDTF">2023-10-13T18:46:27Z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