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8"/>
  </p:notesMasterIdLst>
  <p:handoutMasterIdLst>
    <p:handoutMasterId r:id="rId29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13" r:id="rId13"/>
    <p:sldId id="1717" r:id="rId14"/>
    <p:sldId id="1722" r:id="rId15"/>
    <p:sldId id="1712" r:id="rId16"/>
    <p:sldId id="1708" r:id="rId17"/>
    <p:sldId id="1709" r:id="rId18"/>
    <p:sldId id="1710" r:id="rId19"/>
    <p:sldId id="1715" r:id="rId20"/>
    <p:sldId id="1718" r:id="rId21"/>
    <p:sldId id="1734" r:id="rId22"/>
    <p:sldId id="1719" r:id="rId23"/>
    <p:sldId id="1721" r:id="rId24"/>
    <p:sldId id="1725" r:id="rId25"/>
    <p:sldId id="1735" r:id="rId26"/>
    <p:sldId id="170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13"/>
            <p14:sldId id="1717"/>
            <p14:sldId id="1722"/>
            <p14:sldId id="1712"/>
            <p14:sldId id="1708"/>
            <p14:sldId id="1709"/>
            <p14:sldId id="1710"/>
            <p14:sldId id="1715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243A5E"/>
    <a:srgbClr val="000000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11/28/2023 1:55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11/28/2023 1:55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º Encontro .NET Curitiba em Curitiba - Sympla">
            <a:extLst>
              <a:ext uri="{FF2B5EF4-FFF2-40B4-BE49-F238E27FC236}">
                <a16:creationId xmlns:a16="http://schemas.microsoft.com/office/drawing/2014/main" id="{28E6C4A4-7DDA-9291-5371-450A2ED6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82" y="-1"/>
            <a:ext cx="12597756" cy="70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18823" y="5012671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búr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guer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429414" y="1410096"/>
            <a:ext cx="7865192" cy="547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Tecnólogo em Rede de Computadores pela </a:t>
            </a:r>
            <a:r>
              <a:rPr lang="pt-BR" sz="2200" dirty="0" err="1">
                <a:latin typeface="+mn-lt"/>
              </a:rPr>
              <a:t>UniSantaCruz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endParaRPr lang="pt-BR" sz="2200" dirty="0">
              <a:latin typeface="+mn-lt"/>
            </a:endParaRPr>
          </a:p>
          <a:p>
            <a:pPr marL="0" indent="0">
              <a:buNone/>
            </a:pP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C98C85-4E21-D873-6AD8-E46196F7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058" y="4216122"/>
            <a:ext cx="2661638" cy="24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3239633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Prompt</a:t>
            </a:r>
            <a:r>
              <a:rPr lang="pt-BR"/>
              <a:t>(iterações)</a:t>
            </a:r>
            <a:endParaRPr lang="pt-BR" dirty="0"/>
          </a:p>
          <a:p>
            <a:endParaRPr lang="pt-BR" dirty="0"/>
          </a:p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0" y="677260"/>
            <a:ext cx="2265907" cy="222682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A9902-C0A5-91A0-B93A-DF54A8DA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80" y="1908938"/>
            <a:ext cx="2411716" cy="23815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BCEAE4-4364-CCBC-561F-FDA9874D68D6}"/>
              </a:ext>
            </a:extLst>
          </p:cNvPr>
          <p:cNvSpPr txBox="1"/>
          <p:nvPr/>
        </p:nvSpPr>
        <p:spPr>
          <a:xfrm>
            <a:off x="970984" y="4120294"/>
            <a:ext cx="686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https://github.com/jpitapeva/azureopenai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25C2EE-936B-944B-58E8-EF1D87D7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90" y="3099722"/>
            <a:ext cx="2411716" cy="2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5086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teve dificuldades ou até pressa para efetuar o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 de suas aplicações? </a:t>
            </a: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tal melhorar este tipo de processo, utilizando Inteligência Artificial no Azure 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06130A-FAF5-4001-836F-354748A1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51" y="4187147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260</TotalTime>
  <Words>876</Words>
  <Application>Microsoft Office PowerPoint</Application>
  <PresentationFormat>Personalizar</PresentationFormat>
  <Paragraphs>123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78</cp:revision>
  <dcterms:created xsi:type="dcterms:W3CDTF">2022-07-15T14:11:25Z</dcterms:created>
  <dcterms:modified xsi:type="dcterms:W3CDTF">2023-11-28T16:58:01Z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