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9"/>
  </p:notesMasterIdLst>
  <p:handoutMasterIdLst>
    <p:handoutMasterId r:id="rId30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31" r:id="rId13"/>
    <p:sldId id="1717" r:id="rId14"/>
    <p:sldId id="1713" r:id="rId15"/>
    <p:sldId id="1708" r:id="rId16"/>
    <p:sldId id="1709" r:id="rId17"/>
    <p:sldId id="1710" r:id="rId18"/>
    <p:sldId id="1711" r:id="rId19"/>
    <p:sldId id="1712" r:id="rId20"/>
    <p:sldId id="1722" r:id="rId21"/>
    <p:sldId id="1715" r:id="rId22"/>
    <p:sldId id="1718" r:id="rId23"/>
    <p:sldId id="1734" r:id="rId24"/>
    <p:sldId id="1719" r:id="rId25"/>
    <p:sldId id="1721" r:id="rId26"/>
    <p:sldId id="1725" r:id="rId27"/>
    <p:sldId id="1706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31"/>
            <p14:sldId id="1717"/>
            <p14:sldId id="1713"/>
            <p14:sldId id="1708"/>
            <p14:sldId id="1709"/>
            <p14:sldId id="1710"/>
            <p14:sldId id="1711"/>
            <p14:sldId id="1712"/>
            <p14:sldId id="1722"/>
            <p14:sldId id="1715"/>
            <p14:sldId id="1718"/>
            <p14:sldId id="1734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10/31/2023 6:42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10/31/2023 6:42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458569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 curta e comum como "</a:t>
            </a:r>
            <a:r>
              <a:rPr lang="pt-BR" sz="2400" dirty="0">
                <a:solidFill>
                  <a:schemeClr val="bg1"/>
                </a:solidFill>
              </a:rPr>
              <a:t> Pará 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***Compartilhar***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39" y="4072813"/>
            <a:ext cx="1944046" cy="19197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663167" y="6014198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Questão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FDC98-C31B-F507-C994-BC3112C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19441"/>
            <a:ext cx="78592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158</TotalTime>
  <Words>906</Words>
  <Application>Microsoft Office PowerPoint</Application>
  <PresentationFormat>Personalizar</PresentationFormat>
  <Paragraphs>121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59</cp:revision>
  <dcterms:created xsi:type="dcterms:W3CDTF">2022-07-15T14:11:25Z</dcterms:created>
  <dcterms:modified xsi:type="dcterms:W3CDTF">2023-10-31T21:43:17Z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