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8"/>
  </p:notesMasterIdLst>
  <p:handoutMasterIdLst>
    <p:handoutMasterId r:id="rId19"/>
  </p:handoutMasterIdLst>
  <p:sldIdLst>
    <p:sldId id="1678" r:id="rId6"/>
    <p:sldId id="1680" r:id="rId7"/>
    <p:sldId id="1714" r:id="rId8"/>
    <p:sldId id="1713" r:id="rId9"/>
    <p:sldId id="1708" r:id="rId10"/>
    <p:sldId id="1709" r:id="rId11"/>
    <p:sldId id="1710" r:id="rId12"/>
    <p:sldId id="1711" r:id="rId13"/>
    <p:sldId id="1712" r:id="rId14"/>
    <p:sldId id="1716" r:id="rId15"/>
    <p:sldId id="1715" r:id="rId16"/>
    <p:sldId id="170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3"/>
            <p14:sldId id="1708"/>
            <p14:sldId id="1709"/>
            <p14:sldId id="1710"/>
            <p14:sldId id="1711"/>
            <p14:sldId id="1712"/>
            <p14:sldId id="1716"/>
            <p14:sldId id="171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10/18/2023 10:50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10/18/2023 10:50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cs typeface="Segoe UI"/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- Paraná Banco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</a:t>
            </a: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886" y="161569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A taks foi projetada para usar em conjunto com o modelo GPT da AzureOpenAI para revisar PR’s fornecendo feedback’s 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de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0" lang="pt-PT" altLang="pt-B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898" y="4670178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249521" y="4778992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928508" y="5085098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675126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28</TotalTime>
  <Words>369</Words>
  <Application>Microsoft Office PowerPoint</Application>
  <PresentationFormat>Personalizar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19</cp:revision>
  <dcterms:created xsi:type="dcterms:W3CDTF">2022-07-15T14:11:25Z</dcterms:created>
  <dcterms:modified xsi:type="dcterms:W3CDTF">2023-10-18T13:53:47Z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