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5"/>
  </p:notesMasterIdLst>
  <p:handoutMasterIdLst>
    <p:handoutMasterId r:id="rId26"/>
  </p:handoutMasterIdLst>
  <p:sldIdLst>
    <p:sldId id="1678" r:id="rId6"/>
    <p:sldId id="1680" r:id="rId7"/>
    <p:sldId id="1714" r:id="rId8"/>
    <p:sldId id="1717" r:id="rId9"/>
    <p:sldId id="1713" r:id="rId10"/>
    <p:sldId id="1708" r:id="rId11"/>
    <p:sldId id="1709" r:id="rId12"/>
    <p:sldId id="1710" r:id="rId13"/>
    <p:sldId id="1711" r:id="rId14"/>
    <p:sldId id="1712" r:id="rId15"/>
    <p:sldId id="1716" r:id="rId16"/>
    <p:sldId id="1720" r:id="rId17"/>
    <p:sldId id="1722" r:id="rId18"/>
    <p:sldId id="1715" r:id="rId19"/>
    <p:sldId id="1718" r:id="rId20"/>
    <p:sldId id="1719" r:id="rId21"/>
    <p:sldId id="1721" r:id="rId22"/>
    <p:sldId id="1725" r:id="rId23"/>
    <p:sldId id="1706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14"/>
            <p14:sldId id="1717"/>
            <p14:sldId id="1713"/>
            <p14:sldId id="1708"/>
            <p14:sldId id="1709"/>
            <p14:sldId id="1710"/>
            <p14:sldId id="1711"/>
            <p14:sldId id="1712"/>
            <p14:sldId id="1716"/>
            <p14:sldId id="1720"/>
            <p14:sldId id="1722"/>
            <p14:sldId id="1715"/>
            <p14:sldId id="1718"/>
            <p14:sldId id="1719"/>
            <p14:sldId id="1721"/>
            <p14:sldId id="172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243A5E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10/20/2023 10:51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10/20/2023 10:20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016336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159EAE-92D0-2E23-4B2C-1E520288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4630570"/>
            <a:ext cx="2485272" cy="1970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C7BCC5-4C56-09F3-2599-CC343019684E}"/>
              </a:ext>
            </a:extLst>
          </p:cNvPr>
          <p:cNvSpPr txBox="1"/>
          <p:nvPr/>
        </p:nvSpPr>
        <p:spPr>
          <a:xfrm>
            <a:off x="451338" y="3900164"/>
            <a:ext cx="9485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API_Version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https://learn.microsoft.com/en-us/azure/ai-services/openai/reference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Cotas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EEB2DD-6CC2-D4D9-110A-2F68E65F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978703"/>
            <a:ext cx="9074556" cy="4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D9804-2358-46E9-C4B4-C4DEAC205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276" y="5021488"/>
            <a:ext cx="11124577" cy="73866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https://customervoice.microsoft.com/Pages/ResponsePage.aspx?id=v4j5cvGGr0GRqy180BHbR4xPXO648sJKt4GoXAed-0pURVJWRU4yRTMxRkszU0NXRFFTTEhaT1g1NyQlQCN0PWcu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Formulário para ter acesso ao recurso </a:t>
            </a:r>
            <a:r>
              <a:rPr lang="pt-BR" sz="4000" spc="-50" dirty="0" err="1">
                <a:solidFill>
                  <a:schemeClr val="bg2"/>
                </a:solidFill>
                <a:latin typeface="+mj-lt"/>
              </a:rPr>
              <a:t>AzureOpenAI</a:t>
            </a:r>
            <a:endParaRPr lang="pt-BR" sz="4000" spc="-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957C49-E2FA-62D3-186A-A00F479E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51" y="2226843"/>
            <a:ext cx="2065325" cy="20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6763EC9-DCC5-2F4A-1740-BD5FBE6B2845}"/>
              </a:ext>
            </a:extLst>
          </p:cNvPr>
          <p:cNvSpPr txBox="1"/>
          <p:nvPr/>
        </p:nvSpPr>
        <p:spPr>
          <a:xfrm>
            <a:off x="437276" y="890240"/>
            <a:ext cx="108759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50" dirty="0">
                <a:solidFill>
                  <a:schemeClr val="bg2"/>
                </a:solidFill>
                <a:latin typeface="+mj-lt"/>
              </a:rPr>
              <a:t>Branch Policies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2D94F6-8541-0262-1ABE-5EBBF4B3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6" y="1884498"/>
            <a:ext cx="834462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6" y="3342051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2632716" y="1741251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75" y="739045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875" y="307639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40" y="4240748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1870940" y="2096310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40" y="4047809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40" y="1644044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740104" y="1410096"/>
            <a:ext cx="7438926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4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Morando em Curitiba-PR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Momento Merchant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531" y="1878823"/>
            <a:ext cx="11523411" cy="3508653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A taks foi projetada para usar em conjunto com o modelo GPT da AzureOpenAI para revisar PR’s fornecendo feedback’s 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 de</a:t>
            </a: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comentários no momento da solicitação do PR.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 com pontos que nós humanos deixamos passar nos momentos mais criticos e/ou dado a velocidades de aprovação de PR’s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Avaliação de si</a:t>
            </a:r>
            <a:r>
              <a:rPr lang="pt-PT" alt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ntaxes, bugs, degradação de performance, segurança etc.</a:t>
            </a:r>
            <a:endParaRPr kumimoji="0" lang="pt-PT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000" dirty="0"/>
              <a:t>Task de revisão de pull request do Azure Pipelines</a:t>
            </a:r>
          </a:p>
        </p:txBody>
      </p:sp>
    </p:spTree>
    <p:extLst>
      <p:ext uri="{BB962C8B-B14F-4D97-AF65-F5344CB8AC3E}">
        <p14:creationId xmlns:p14="http://schemas.microsoft.com/office/powerpoint/2010/main" val="36535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898" y="4670178"/>
            <a:ext cx="11221853" cy="738664"/>
          </a:xfr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n-lt"/>
              </a:rPr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99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44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27875" y="5170592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87119" y="5085098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Resumo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675126" y="513658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362" y="2233033"/>
            <a:ext cx="2952884" cy="2766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99</TotalTime>
  <Words>607</Words>
  <Application>Microsoft Office PowerPoint</Application>
  <PresentationFormat>Personalizar</PresentationFormat>
  <Paragraphs>76</Paragraphs>
  <Slides>19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42</cp:revision>
  <dcterms:created xsi:type="dcterms:W3CDTF">2022-07-15T14:11:25Z</dcterms:created>
  <dcterms:modified xsi:type="dcterms:W3CDTF">2023-10-20T14:17:49Z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