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9"/>
  </p:notesMasterIdLst>
  <p:handoutMasterIdLst>
    <p:handoutMasterId r:id="rId30"/>
  </p:handoutMasterIdLst>
  <p:sldIdLst>
    <p:sldId id="1678" r:id="rId6"/>
    <p:sldId id="1680" r:id="rId7"/>
    <p:sldId id="1714" r:id="rId8"/>
    <p:sldId id="1727" r:id="rId9"/>
    <p:sldId id="1732" r:id="rId10"/>
    <p:sldId id="1729" r:id="rId11"/>
    <p:sldId id="1728" r:id="rId12"/>
    <p:sldId id="1731" r:id="rId13"/>
    <p:sldId id="1717" r:id="rId14"/>
    <p:sldId id="1713" r:id="rId15"/>
    <p:sldId id="1708" r:id="rId16"/>
    <p:sldId id="1709" r:id="rId17"/>
    <p:sldId id="1710" r:id="rId18"/>
    <p:sldId id="1711" r:id="rId19"/>
    <p:sldId id="1712" r:id="rId20"/>
    <p:sldId id="1722" r:id="rId21"/>
    <p:sldId id="1715" r:id="rId22"/>
    <p:sldId id="1718" r:id="rId23"/>
    <p:sldId id="1734" r:id="rId24"/>
    <p:sldId id="1719" r:id="rId25"/>
    <p:sldId id="1721" r:id="rId26"/>
    <p:sldId id="1725" r:id="rId27"/>
    <p:sldId id="1706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27"/>
            <p14:sldId id="1732"/>
            <p14:sldId id="1729"/>
            <p14:sldId id="1728"/>
            <p14:sldId id="1731"/>
            <p14:sldId id="1717"/>
            <p14:sldId id="1713"/>
            <p14:sldId id="1708"/>
            <p14:sldId id="1709"/>
            <p14:sldId id="1710"/>
            <p14:sldId id="1711"/>
            <p14:sldId id="1712"/>
            <p14:sldId id="1722"/>
            <p14:sldId id="1715"/>
            <p14:sldId id="1718"/>
            <p14:sldId id="1734"/>
            <p14:sldId id="1719"/>
            <p14:sldId id="1721"/>
            <p14:sldId id="172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243A5E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79" d="100"/>
          <a:sy n="79" d="100"/>
        </p:scale>
        <p:origin x="7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10/30/2023 11:08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10/30/2023 11:08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0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806684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6996" y="5267709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499456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38" y="1695779"/>
            <a:ext cx="10458569" cy="44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bur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 curta e comum como "</a:t>
            </a:r>
            <a:r>
              <a:rPr lang="pt-BR" sz="2400" dirty="0">
                <a:solidFill>
                  <a:schemeClr val="bg1"/>
                </a:solidFill>
              </a:rPr>
              <a:t> Pará 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Fonte: https://learn.microsoft.com/pt-br/training/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modules/explore-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azure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openai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/5-understand-openai-natural-language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B20A62-C8A7-8891-9DE2-3A0F2993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8" y="3233865"/>
            <a:ext cx="10739336" cy="1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513658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33033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Pontos relevantes antes do demo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D94F6-8541-0262-1ABE-5EBBF4B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" y="2306838"/>
            <a:ext cx="7330597" cy="162009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4F41DDC-F741-2E71-D208-0D3FBB9B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1" y="4635646"/>
            <a:ext cx="5809356" cy="2263762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F3938-FEFD-65C1-6F98-726A36A64E04}"/>
              </a:ext>
            </a:extLst>
          </p:cNvPr>
          <p:cNvSpPr txBox="1">
            <a:spLocks/>
          </p:cNvSpPr>
          <p:nvPr/>
        </p:nvSpPr>
        <p:spPr>
          <a:xfrm>
            <a:off x="373901" y="4143203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Reposit</a:t>
            </a:r>
            <a:r>
              <a:rPr lang="pt-BR" sz="2000" b="1" dirty="0"/>
              <a:t>ó</a:t>
            </a:r>
            <a:r>
              <a:rPr lang="pt-BR" sz="2000" dirty="0"/>
              <a:t>rio (build-</a:t>
            </a:r>
            <a:r>
              <a:rPr lang="pt-BR" sz="2000" dirty="0" err="1"/>
              <a:t>services</a:t>
            </a:r>
            <a:r>
              <a:rPr lang="pt-BR" sz="2000" dirty="0"/>
              <a:t>)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09CCAAE-FAE8-637A-412E-4DE942962CA9}"/>
              </a:ext>
            </a:extLst>
          </p:cNvPr>
          <p:cNvSpPr txBox="1">
            <a:spLocks/>
          </p:cNvSpPr>
          <p:nvPr/>
        </p:nvSpPr>
        <p:spPr>
          <a:xfrm>
            <a:off x="373901" y="1814395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Branch Policies</a:t>
            </a:r>
          </a:p>
        </p:txBody>
      </p:sp>
    </p:spTree>
    <p:extLst>
      <p:ext uri="{BB962C8B-B14F-4D97-AF65-F5344CB8AC3E}">
        <p14:creationId xmlns:p14="http://schemas.microsoft.com/office/powerpoint/2010/main" val="2432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438926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 desde 2008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***Compartilhar***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Atualmente, possuí 20 lojas próprias e mais de 135 correspondentes exclusivos. Estamos presentes em todo o país pela internet, oferecendo empréstimos com segurança e transparência para quem deseja quitar dívidas maiores, investir em algo ou mesmo realizar um sonho.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262432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Objetivo </a:t>
            </a:r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r>
              <a:rPr lang="pt-BR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Utilizar a infraestrutura da Azure, incluindo segurança, conformidade e disponibilidade para ajudar a nós usuários a criar aplicativos corporativos</a:t>
            </a: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Questão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5FDC98-C31B-F507-C994-BC3112CB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4" y="1819441"/>
            <a:ext cx="785922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4616648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críticos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taks foi projetada para usar em conjunto com o modelo GPT da AzureOpenAI para revisar PR’s fornecendo feedback’s como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Degradação de performance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157</TotalTime>
  <Words>897</Words>
  <Application>Microsoft Office PowerPoint</Application>
  <PresentationFormat>Personalizar</PresentationFormat>
  <Paragraphs>120</Paragraphs>
  <Slides>23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58</cp:revision>
  <dcterms:created xsi:type="dcterms:W3CDTF">2022-07-15T14:11:25Z</dcterms:created>
  <dcterms:modified xsi:type="dcterms:W3CDTF">2023-10-31T02:09:17Z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