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15"/>
  </p:notesMasterIdLst>
  <p:handoutMasterIdLst>
    <p:handoutMasterId r:id="rId16"/>
  </p:handoutMasterIdLst>
  <p:sldIdLst>
    <p:sldId id="1678" r:id="rId6"/>
    <p:sldId id="1680" r:id="rId7"/>
    <p:sldId id="1707" r:id="rId8"/>
    <p:sldId id="1708" r:id="rId9"/>
    <p:sldId id="1709" r:id="rId10"/>
    <p:sldId id="1711" r:id="rId11"/>
    <p:sldId id="1712" r:id="rId12"/>
    <p:sldId id="1710" r:id="rId13"/>
    <p:sldId id="1706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78"/>
            <p14:sldId id="1680"/>
            <p14:sldId id="1707"/>
            <p14:sldId id="1708"/>
            <p14:sldId id="1709"/>
            <p14:sldId id="1711"/>
            <p14:sldId id="1712"/>
            <p14:sldId id="1710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78D4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10/13/2023 3:10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10/13/2023 3:10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5" y="3038224"/>
            <a:ext cx="9823498" cy="918490"/>
          </a:xfrm>
        </p:spPr>
        <p:txBody>
          <a:bodyPr/>
          <a:lstStyle/>
          <a:p>
            <a:r>
              <a:rPr lang="en-US" dirty="0" err="1"/>
              <a:t>AzureOpenAI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5384626" y="1430959"/>
            <a:ext cx="6805551" cy="381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Engenheiro da Computação Universidade Positivo</a:t>
            </a:r>
          </a:p>
          <a:p>
            <a:r>
              <a:rPr lang="pt-BR" sz="2200" dirty="0">
                <a:latin typeface="+mn-lt"/>
              </a:rPr>
              <a:t>4 anos - Paraná Banco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</a:t>
            </a: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Cursando MBA em Arquitetura</a:t>
            </a:r>
          </a:p>
          <a:p>
            <a:r>
              <a:rPr lang="pt-BR" sz="2200" dirty="0">
                <a:latin typeface="+mn-lt"/>
              </a:rPr>
              <a:t>Amante de Tecnologia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6261413" y="584730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43" y="4344778"/>
            <a:ext cx="2231694" cy="221121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35BE1-BB00-2F2E-B55F-6181CD3CB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5176016"/>
            <a:ext cx="9795376" cy="738664"/>
          </a:xfrm>
        </p:spPr>
        <p:txBody>
          <a:bodyPr/>
          <a:lstStyle/>
          <a:p>
            <a:r>
              <a:rPr lang="pt-BR" dirty="0"/>
              <a:t>https://customervoice.microsoft.com/Pages/ResponsePage.aspx?id=v4j5cvGGr0GRqy180BHbR7en2Ais5pxKtso_Pz4b1_xUOFA5Qk1UWDRBMjg0WFhPMkIzTzhKQ1dWNyQlQCN0PWcu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12E6CA-E671-5E1C-F0F0-4D59D6148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411" y="2106999"/>
            <a:ext cx="2607652" cy="2442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67710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Formulário para ter acesso ao recurso </a:t>
            </a:r>
            <a:r>
              <a:rPr lang="pt-BR" sz="3200" dirty="0" err="1"/>
              <a:t>AzureOpenAI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2816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848738" y="5352923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38619" y="551829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Tabela de Preços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826" y="2142479"/>
            <a:ext cx="2725666" cy="2526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38619" y="5518294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https://marketplace.visualstudio.com/items?itemName=mustaphalarhrouch.GPTPullRequestReview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Task de </a:t>
            </a:r>
            <a:r>
              <a:rPr lang="pt-BR" sz="4800" dirty="0" err="1"/>
              <a:t>pullrequest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DD783-77F1-74D5-B61E-50859A43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468" y="2273840"/>
            <a:ext cx="2515139" cy="2356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220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1338" y="2745911"/>
            <a:ext cx="10649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https://{XXXXXXXX}.openai.azure.com/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openai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deployments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/{MODEL_NAME}/chat/</a:t>
            </a:r>
            <a:r>
              <a:rPr lang="pt-BR" b="0" i="0" dirty="0" err="1">
                <a:solidFill>
                  <a:schemeClr val="bg1"/>
                </a:solidFill>
                <a:effectLst/>
                <a:latin typeface="Segoe UI Web (West European)"/>
              </a:rPr>
              <a:t>completions?api-version</a:t>
            </a:r>
            <a:r>
              <a:rPr lang="pt-BR" b="0" i="0" dirty="0">
                <a:solidFill>
                  <a:schemeClr val="bg1"/>
                </a:solidFill>
                <a:effectLst/>
                <a:latin typeface="Segoe UI Web (West European)"/>
              </a:rPr>
              <a:t>={API_VERSION}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861774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Configuração da Task de </a:t>
            </a:r>
            <a:r>
              <a:rPr lang="pt-BR" sz="4400" dirty="0" err="1"/>
              <a:t>pullrequest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282102" y="1021404"/>
            <a:ext cx="10739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Resumo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Token é uma palavra de retorno, “Pará" é um token, conjunto de caracteres</a:t>
            </a:r>
          </a:p>
        </p:txBody>
      </p:sp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378" y="1548921"/>
            <a:ext cx="2265907" cy="2226827"/>
          </a:xfrm>
          <a:prstGeom prst="rect">
            <a:avLst/>
          </a:prstGeom>
        </p:spPr>
      </p:pic>
      <p:pic>
        <p:nvPicPr>
          <p:cNvPr id="3" name="Imagem 3" descr="Código QR&#10;&#10;Descrição gerada automaticamente">
            <a:extLst>
              <a:ext uri="{FF2B5EF4-FFF2-40B4-BE49-F238E27FC236}">
                <a16:creationId xmlns:a16="http://schemas.microsoft.com/office/drawing/2014/main" id="{8292FE87-2AEF-DA20-3210-6B49D936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308" y="4090437"/>
            <a:ext cx="1944046" cy="192376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cs typeface="Segoe UI"/>
              </a:rPr>
              <a:t>Muito 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13</TotalTime>
  <Words>233</Words>
  <Application>Microsoft Office PowerPoint</Application>
  <PresentationFormat>Personalizar</PresentationFormat>
  <Paragraphs>40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Consolas</vt:lpstr>
      <vt:lpstr>Montserrat</vt:lpstr>
      <vt:lpstr>Segoe UI</vt:lpstr>
      <vt:lpstr>Segoe UI Light</vt:lpstr>
      <vt:lpstr>Segoe UI Semibold</vt:lpstr>
      <vt:lpstr>Segoe UI Web (West European)</vt:lpstr>
      <vt:lpstr>Wingdings</vt:lpstr>
      <vt:lpstr>Azure 1</vt:lpstr>
      <vt:lpstr>Azure 2</vt:lpstr>
      <vt:lpstr>AzureOpenAI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6</cp:revision>
  <dcterms:created xsi:type="dcterms:W3CDTF">2022-07-15T14:11:25Z</dcterms:created>
  <dcterms:modified xsi:type="dcterms:W3CDTF">2023-10-13T18:18:17Z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