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6"/>
  </p:notesMasterIdLst>
  <p:handoutMasterIdLst>
    <p:handoutMasterId r:id="rId27"/>
  </p:handoutMasterIdLst>
  <p:sldIdLst>
    <p:sldId id="1678" r:id="rId6"/>
    <p:sldId id="1680" r:id="rId7"/>
    <p:sldId id="1714" r:id="rId8"/>
    <p:sldId id="1717" r:id="rId9"/>
    <p:sldId id="1713" r:id="rId10"/>
    <p:sldId id="1708" r:id="rId11"/>
    <p:sldId id="1709" r:id="rId12"/>
    <p:sldId id="1710" r:id="rId13"/>
    <p:sldId id="1711" r:id="rId14"/>
    <p:sldId id="1712" r:id="rId15"/>
    <p:sldId id="1716" r:id="rId16"/>
    <p:sldId id="1720" r:id="rId17"/>
    <p:sldId id="1722" r:id="rId18"/>
    <p:sldId id="1726" r:id="rId19"/>
    <p:sldId id="1715" r:id="rId20"/>
    <p:sldId id="1718" r:id="rId21"/>
    <p:sldId id="1719" r:id="rId22"/>
    <p:sldId id="1721" r:id="rId23"/>
    <p:sldId id="1725" r:id="rId24"/>
    <p:sldId id="1706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17"/>
            <p14:sldId id="1713"/>
            <p14:sldId id="1708"/>
            <p14:sldId id="1709"/>
            <p14:sldId id="1710"/>
            <p14:sldId id="1711"/>
            <p14:sldId id="1712"/>
            <p14:sldId id="1716"/>
            <p14:sldId id="1720"/>
            <p14:sldId id="1722"/>
            <p14:sldId id="1726"/>
            <p14:sldId id="1715"/>
            <p14:sldId id="1718"/>
            <p14:sldId id="1719"/>
            <p14:sldId id="1721"/>
            <p14:sldId id="172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79" d="100"/>
          <a:sy n="79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10/20/2023 2:47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10/20/2023 2:46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Cotas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EEB2DD-6CC2-D4D9-110A-2F68E65F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978703"/>
            <a:ext cx="9074556" cy="44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D9804-2358-46E9-C4B4-C4DEAC205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76" y="5021488"/>
            <a:ext cx="11124577" cy="73866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https://customervoice.microsoft.com/Pages/ResponsePage.aspx?id=v4j5cvGGr0GRqy180BHbR4xPXO648sJKt4GoXAed-0pURVJWRU4yRTMxRkszU0NXRFFTTEhaT1g1NyQlQCN0PWcu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Formulário para ter acesso ao recurso </a:t>
            </a:r>
            <a:r>
              <a:rPr lang="pt-BR" sz="4000" spc="-50" dirty="0" err="1">
                <a:solidFill>
                  <a:schemeClr val="bg2"/>
                </a:solidFill>
                <a:latin typeface="+mj-lt"/>
              </a:rPr>
              <a:t>AzureOpenAI</a:t>
            </a:r>
            <a:endParaRPr lang="pt-BR" sz="4000" spc="-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7957C49-E2FA-62D3-186A-A00F479E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651" y="2226843"/>
            <a:ext cx="2065325" cy="20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Branch Policies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6" y="1884498"/>
            <a:ext cx="834462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Configuração do Repositório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80378B-CF1B-54E6-9018-316C86E13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4" y="2537816"/>
            <a:ext cx="9152413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1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16" y="3342051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2632716" y="1741251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75" y="739045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75" y="307639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40" y="4240748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1870940" y="2096310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40" y="4047809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940" y="1644044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Morando em Curitiba-PR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</a:t>
            </a: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Cursando MBA em Arquitetura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Amante de Tecnologia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3508653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A taks foi projetada para usar em conjunto com o modelo GPT da AzureOpenAI para revisar PR’s fornecendo feedback’s 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de</a:t>
            </a: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criticos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ntaxes, bugs, degradação de performance,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898" y="4670178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27875" y="5170592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87119" y="5085098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282102" y="1021404"/>
            <a:ext cx="107393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Resumo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Token é uma palavra de retorno, “Pará" é um token, conjunto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675126" y="513658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100</TotalTime>
  <Words>610</Words>
  <Application>Microsoft Office PowerPoint</Application>
  <PresentationFormat>Personalizar</PresentationFormat>
  <Paragraphs>77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43</cp:revision>
  <dcterms:created xsi:type="dcterms:W3CDTF">2022-07-15T14:11:25Z</dcterms:created>
  <dcterms:modified xsi:type="dcterms:W3CDTF">2023-10-20T17:48:26Z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