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19"/>
  </p:notesMasterIdLst>
  <p:handoutMasterIdLst>
    <p:handoutMasterId r:id="rId20"/>
  </p:handoutMasterIdLst>
  <p:sldIdLst>
    <p:sldId id="1678" r:id="rId6"/>
    <p:sldId id="1680" r:id="rId7"/>
    <p:sldId id="1714" r:id="rId8"/>
    <p:sldId id="1717" r:id="rId9"/>
    <p:sldId id="1713" r:id="rId10"/>
    <p:sldId id="1708" r:id="rId11"/>
    <p:sldId id="1709" r:id="rId12"/>
    <p:sldId id="1710" r:id="rId13"/>
    <p:sldId id="1711" r:id="rId14"/>
    <p:sldId id="1712" r:id="rId15"/>
    <p:sldId id="1716" r:id="rId16"/>
    <p:sldId id="1715" r:id="rId17"/>
    <p:sldId id="1706" r:id="rId1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14"/>
            <p14:sldId id="1717"/>
            <p14:sldId id="1713"/>
            <p14:sldId id="1708"/>
            <p14:sldId id="1709"/>
            <p14:sldId id="1710"/>
            <p14:sldId id="1711"/>
            <p14:sldId id="1712"/>
            <p14:sldId id="1716"/>
            <p14:sldId id="171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243A5E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119" autoAdjust="0"/>
  </p:normalViewPr>
  <p:slideViewPr>
    <p:cSldViewPr snapToGrid="0">
      <p:cViewPr varScale="1">
        <p:scale>
          <a:sx n="55" d="100"/>
          <a:sy n="55" d="100"/>
        </p:scale>
        <p:origin x="16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10/18/2023 10:54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10/18/2023 10:54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5" y="3038224"/>
            <a:ext cx="9823498" cy="918490"/>
          </a:xfrm>
        </p:spPr>
        <p:txBody>
          <a:bodyPr/>
          <a:lstStyle/>
          <a:p>
            <a:r>
              <a:rPr lang="en-US" dirty="0" err="1"/>
              <a:t>AzureOpenAI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016336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59EAE-92D0-2E23-4B2C-1E520288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4630570"/>
            <a:ext cx="2485272" cy="1970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C7BCC5-4C56-09F3-2599-CC343019684E}"/>
              </a:ext>
            </a:extLst>
          </p:cNvPr>
          <p:cNvSpPr txBox="1"/>
          <p:nvPr/>
        </p:nvSpPr>
        <p:spPr>
          <a:xfrm>
            <a:off x="451338" y="3900164"/>
            <a:ext cx="948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API_Version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https://learn.microsoft.com/en-us/azure/ai-services/openai/reference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Cotas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EEB2DD-6CC2-D4D9-110A-2F68E65F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978703"/>
            <a:ext cx="9074556" cy="44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378" y="1548921"/>
            <a:ext cx="2265907" cy="2226827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308" y="4090437"/>
            <a:ext cx="1944046" cy="192376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solidFill>
                  <a:srgbClr val="0078D4"/>
                </a:solidFill>
                <a:cs typeface="+mn-cs"/>
              </a:rPr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740104" y="1410096"/>
            <a:ext cx="7438926" cy="381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4 anos de Paraná Banco</a:t>
            </a:r>
          </a:p>
          <a:p>
            <a:r>
              <a:rPr lang="pt-BR" sz="2200" dirty="0">
                <a:latin typeface="+mn-lt"/>
              </a:rPr>
              <a:t>Pai do Alexandre</a:t>
            </a:r>
          </a:p>
          <a:p>
            <a:r>
              <a:rPr lang="pt-BR" sz="2200" dirty="0">
                <a:latin typeface="+mn-lt"/>
              </a:rPr>
              <a:t>Morando em Curitiba-PR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</a:t>
            </a: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Cursando MBA em Arquitetura pela </a:t>
            </a:r>
            <a:r>
              <a:rPr lang="pt-BR" sz="2200" dirty="0" err="1">
                <a:latin typeface="+mn-lt"/>
              </a:rPr>
              <a:t>XPe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Amante de Tecnologia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443" y="4344778"/>
            <a:ext cx="2231694" cy="22112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Momento Merchant</a:t>
            </a:r>
          </a:p>
        </p:txBody>
      </p:sp>
    </p:spTree>
    <p:extLst>
      <p:ext uri="{BB962C8B-B14F-4D97-AF65-F5344CB8AC3E}">
        <p14:creationId xmlns:p14="http://schemas.microsoft.com/office/powerpoint/2010/main" val="13855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531" y="1878823"/>
            <a:ext cx="11523411" cy="3508653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A taks foi projetada para usar em conjunto com o modelo GPT da AzureOpenAI para revisar PR’s fornecendo feedback’s 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de</a:t>
            </a: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comentários no momento da solicitação do PR.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com pontos que nós humanos deixamos passar nos momentos mais criticos e/ou dado a velocidades de aprovação de PR’s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Avaliação de si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ntaxes, bugs, degradação de performance, segurança etc.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000" dirty="0"/>
              <a:t>Task de revisão de pull request do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365358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9898" y="4670178"/>
            <a:ext cx="11221853" cy="738664"/>
          </a:xfr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99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903158" y="5083043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787119" y="5085098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Tabela de Preços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282102" y="1021404"/>
            <a:ext cx="107393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spc="-50" dirty="0">
                <a:solidFill>
                  <a:schemeClr val="bg2"/>
                </a:solidFill>
                <a:latin typeface="+mj-lt"/>
              </a:rPr>
              <a:t>Resumo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Token é uma palavra de retorno, “Pará" é um token, conjunto de caracteres</a:t>
            </a:r>
          </a:p>
        </p:txBody>
      </p:sp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675126" y="513658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https://marketplace.visualstudio.com/items?itemName=mustaphalarhrouch.GPTPullRequestReview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Task de </a:t>
            </a:r>
            <a:r>
              <a:rPr lang="pt-BR" sz="4800" dirty="0" err="1"/>
              <a:t>pullrequest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DD783-77F1-74D5-B61E-50859A43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62" y="2233033"/>
            <a:ext cx="2952884" cy="2766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22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42</TotalTime>
  <Words>482</Words>
  <Application>Microsoft Office PowerPoint</Application>
  <PresentationFormat>Personalizar</PresentationFormat>
  <Paragraphs>66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AzureOpenAI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33</cp:revision>
  <dcterms:created xsi:type="dcterms:W3CDTF">2022-07-15T14:11:25Z</dcterms:created>
  <dcterms:modified xsi:type="dcterms:W3CDTF">2023-10-18T14:09:19Z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