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28"/>
  </p:notesMasterIdLst>
  <p:handoutMasterIdLst>
    <p:handoutMasterId r:id="rId29"/>
  </p:handoutMasterIdLst>
  <p:sldIdLst>
    <p:sldId id="1678" r:id="rId6"/>
    <p:sldId id="1680" r:id="rId7"/>
    <p:sldId id="1714" r:id="rId8"/>
    <p:sldId id="1727" r:id="rId9"/>
    <p:sldId id="1732" r:id="rId10"/>
    <p:sldId id="1729" r:id="rId11"/>
    <p:sldId id="1728" r:id="rId12"/>
    <p:sldId id="1713" r:id="rId13"/>
    <p:sldId id="1717" r:id="rId14"/>
    <p:sldId id="1722" r:id="rId15"/>
    <p:sldId id="1712" r:id="rId16"/>
    <p:sldId id="1708" r:id="rId17"/>
    <p:sldId id="1715" r:id="rId18"/>
    <p:sldId id="1709" r:id="rId19"/>
    <p:sldId id="1710" r:id="rId20"/>
    <p:sldId id="1718" r:id="rId21"/>
    <p:sldId id="1734" r:id="rId22"/>
    <p:sldId id="1719" r:id="rId23"/>
    <p:sldId id="1721" r:id="rId24"/>
    <p:sldId id="1725" r:id="rId25"/>
    <p:sldId id="1735" r:id="rId26"/>
    <p:sldId id="1706" r:id="rId2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6290A1E8-AFB8-3548-8B68-764E854A696A}">
          <p14:sldIdLst>
            <p14:sldId id="1678"/>
            <p14:sldId id="1680"/>
            <p14:sldId id="1714"/>
            <p14:sldId id="1727"/>
            <p14:sldId id="1732"/>
            <p14:sldId id="1729"/>
            <p14:sldId id="1728"/>
            <p14:sldId id="1713"/>
            <p14:sldId id="1717"/>
            <p14:sldId id="1722"/>
            <p14:sldId id="1712"/>
            <p14:sldId id="1708"/>
            <p14:sldId id="1715"/>
            <p14:sldId id="1709"/>
            <p14:sldId id="1710"/>
            <p14:sldId id="1718"/>
            <p14:sldId id="1734"/>
            <p14:sldId id="1719"/>
            <p14:sldId id="1721"/>
            <p14:sldId id="1725"/>
            <p14:sldId id="1735"/>
            <p14:sldId id="17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243A5E"/>
    <a:srgbClr val="000000"/>
    <a:srgbClr val="FFFFFF"/>
    <a:srgbClr val="EBEBEB"/>
    <a:srgbClr val="3C3C41"/>
    <a:srgbClr val="1A1A1A"/>
    <a:srgbClr val="008272"/>
    <a:srgbClr val="008C72"/>
    <a:srgbClr val="35353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96246-52E6-F60F-EC63-D4B3AF6CAEA8}" v="1" dt="2022-08-20T17:52:30.278"/>
    <p1510:client id="{5E13EB4E-974A-4047-9157-F86B0FFD9459}" v="63" dt="2022-08-20T18:17:07.638"/>
    <p1510:client id="{9A100F09-47A3-67B6-75E0-F00DF4CAC28E}" v="108" dt="2022-08-20T20:30:51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96" autoAdjust="0"/>
  </p:normalViewPr>
  <p:slideViewPr>
    <p:cSldViewPr snapToGrid="0">
      <p:cViewPr varScale="1">
        <p:scale>
          <a:sx n="106" d="100"/>
          <a:sy n="106" d="100"/>
        </p:scale>
        <p:origin x="22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n Felipe Lemes" userId="S::willianfl@pbtech.net.br::0f26044e-4ab5-45c9-abc2-7f98ba37a1b3" providerId="AD" clId="Web-{9A100F09-47A3-67B6-75E0-F00DF4CAC28E}"/>
    <pc:docChg chg="addSld modSld sldOrd modSection">
      <pc:chgData name="Willian Felipe Lemes" userId="S::willianfl@pbtech.net.br::0f26044e-4ab5-45c9-abc2-7f98ba37a1b3" providerId="AD" clId="Web-{9A100F09-47A3-67B6-75E0-F00DF4CAC28E}" dt="2022-08-20T20:30:51.701" v="102" actId="1076"/>
      <pc:docMkLst>
        <pc:docMk/>
      </pc:docMkLst>
      <pc:sldChg chg="addSp modSp">
        <pc:chgData name="Willian Felipe Lemes" userId="S::willianfl@pbtech.net.br::0f26044e-4ab5-45c9-abc2-7f98ba37a1b3" providerId="AD" clId="Web-{9A100F09-47A3-67B6-75E0-F00DF4CAC28E}" dt="2022-08-20T19:58:03.276" v="27" actId="20577"/>
        <pc:sldMkLst>
          <pc:docMk/>
          <pc:sldMk cId="3243610850" sldId="1680"/>
        </pc:sldMkLst>
        <pc:spChg chg="add mod">
          <ac:chgData name="Willian Felipe Lemes" userId="S::willianfl@pbtech.net.br::0f26044e-4ab5-45c9-abc2-7f98ba37a1b3" providerId="AD" clId="Web-{9A100F09-47A3-67B6-75E0-F00DF4CAC28E}" dt="2022-08-20T19:58:03.276" v="27" actId="20577"/>
          <ac:spMkLst>
            <pc:docMk/>
            <pc:sldMk cId="3243610850" sldId="1680"/>
            <ac:spMk id="4" creationId="{9E25E884-09B8-9E8C-A2FC-DE17507BE25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6:38.711" v="11" actId="1076"/>
          <ac:picMkLst>
            <pc:docMk/>
            <pc:sldMk cId="3243610850" sldId="1680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7:35.916" v="25" actId="1076"/>
          <ac:picMkLst>
            <pc:docMk/>
            <pc:sldMk cId="3243610850" sldId="1680"/>
            <ac:picMk id="3" creationId="{8292FE87-2AEF-DA20-3210-6B49D9369B5A}"/>
          </ac:picMkLst>
        </pc:picChg>
      </pc:sldChg>
      <pc:sldChg chg="addSp delSp modSp">
        <pc:chgData name="Willian Felipe Lemes" userId="S::willianfl@pbtech.net.br::0f26044e-4ab5-45c9-abc2-7f98ba37a1b3" providerId="AD" clId="Web-{9A100F09-47A3-67B6-75E0-F00DF4CAC28E}" dt="2022-08-20T19:58:29.808" v="40" actId="1076"/>
        <pc:sldMkLst>
          <pc:docMk/>
          <pc:sldMk cId="1692847537" sldId="1681"/>
        </pc:sldMkLst>
        <pc:spChg chg="add mod">
          <ac:chgData name="Willian Felipe Lemes" userId="S::willianfl@pbtech.net.br::0f26044e-4ab5-45c9-abc2-7f98ba37a1b3" providerId="AD" clId="Web-{9A100F09-47A3-67B6-75E0-F00DF4CAC28E}" dt="2022-08-20T19:58:24.574" v="39" actId="20577"/>
          <ac:spMkLst>
            <pc:docMk/>
            <pc:sldMk cId="1692847537" sldId="1681"/>
            <ac:spMk id="5" creationId="{560573AA-F3F8-0068-28DA-45E251828ABF}"/>
          </ac:spMkLst>
        </pc:spChg>
        <pc:spChg chg="add del mod">
          <ac:chgData name="Willian Felipe Lemes" userId="S::willianfl@pbtech.net.br::0f26044e-4ab5-45c9-abc2-7f98ba37a1b3" providerId="AD" clId="Web-{9A100F09-47A3-67B6-75E0-F00DF4CAC28E}" dt="2022-08-20T19:58:11.964" v="34"/>
          <ac:spMkLst>
            <pc:docMk/>
            <pc:sldMk cId="1692847537" sldId="1681"/>
            <ac:spMk id="8" creationId="{CCF67A10-2B03-98D5-2459-583352AC0771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8:17.620" v="36" actId="1076"/>
          <ac:picMkLst>
            <pc:docMk/>
            <pc:sldMk cId="1692847537" sldId="1681"/>
            <ac:picMk id="3" creationId="{5D397C06-BB70-A905-83B7-13FAEAC6A81B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8:29.808" v="40" actId="1076"/>
          <ac:picMkLst>
            <pc:docMk/>
            <pc:sldMk cId="1692847537" sldId="1681"/>
            <ac:picMk id="4" creationId="{AB142A94-C2D7-9353-AF6A-13D4ECDF95CE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2:19.313" v="2" actId="1076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9A100F09-47A3-67B6-75E0-F00DF4CAC28E}" dt="2022-08-20T19:52:19.313" v="2" actId="1076"/>
          <ac:spMkLst>
            <pc:docMk/>
            <pc:sldMk cId="2217937218" sldId="1682"/>
            <ac:spMk id="7" creationId="{7D3136B6-4CBE-4E99-82F4-3575477ECC1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2:13.031" v="1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ord">
        <pc:chgData name="Willian Felipe Lemes" userId="S::willianfl@pbtech.net.br::0f26044e-4ab5-45c9-abc2-7f98ba37a1b3" providerId="AD" clId="Web-{9A100F09-47A3-67B6-75E0-F00DF4CAC28E}" dt="2022-08-20T20:02:50.816" v="41"/>
        <pc:sldMkLst>
          <pc:docMk/>
          <pc:sldMk cId="2154132357" sldId="1685"/>
        </pc:sldMkLst>
      </pc:sldChg>
      <pc:sldChg chg="modSp">
        <pc:chgData name="Willian Felipe Lemes" userId="S::willianfl@pbtech.net.br::0f26044e-4ab5-45c9-abc2-7f98ba37a1b3" providerId="AD" clId="Web-{9A100F09-47A3-67B6-75E0-F00DF4CAC28E}" dt="2022-08-20T19:52:53.220" v="5" actId="14100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9A100F09-47A3-67B6-75E0-F00DF4CAC28E}" dt="2022-08-20T19:52:53.220" v="5" actId="14100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50.019" v="10" actId="14100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9A100F09-47A3-67B6-75E0-F00DF4CAC28E}" dt="2022-08-20T19:53:50.019" v="10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16.580" v="9" actId="20577"/>
        <pc:sldMkLst>
          <pc:docMk/>
          <pc:sldMk cId="2902290660" sldId="1707"/>
        </pc:sldMkLst>
        <pc:spChg chg="mod">
          <ac:chgData name="Willian Felipe Lemes" userId="S::willianfl@pbtech.net.br::0f26044e-4ab5-45c9-abc2-7f98ba37a1b3" providerId="AD" clId="Web-{9A100F09-47A3-67B6-75E0-F00DF4CAC28E}" dt="2022-08-20T19:53:16.580" v="9" actId="20577"/>
          <ac:spMkLst>
            <pc:docMk/>
            <pc:sldMk cId="2902290660" sldId="1707"/>
            <ac:spMk id="4" creationId="{879A1A62-566E-4EE4-AD10-96C791935C68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3:02.861" v="7" actId="1076"/>
          <ac:picMkLst>
            <pc:docMk/>
            <pc:sldMk cId="2902290660" sldId="1707"/>
            <ac:picMk id="6" creationId="{FC6EF620-C141-4E5C-93D1-4CA4A3BDE731}"/>
          </ac:picMkLst>
        </pc:picChg>
      </pc:sldChg>
      <pc:sldChg chg="addSp delSp modSp new">
        <pc:chgData name="Willian Felipe Lemes" userId="S::willianfl@pbtech.net.br::0f26044e-4ab5-45c9-abc2-7f98ba37a1b3" providerId="AD" clId="Web-{9A100F09-47A3-67B6-75E0-F00DF4CAC28E}" dt="2022-08-20T20:30:51.701" v="102" actId="1076"/>
        <pc:sldMkLst>
          <pc:docMk/>
          <pc:sldMk cId="2959230466" sldId="1708"/>
        </pc:sldMkLst>
        <pc:spChg chg="mod">
          <ac:chgData name="Willian Felipe Lemes" userId="S::willianfl@pbtech.net.br::0f26044e-4ab5-45c9-abc2-7f98ba37a1b3" providerId="AD" clId="Web-{9A100F09-47A3-67B6-75E0-F00DF4CAC28E}" dt="2022-08-20T20:30:51.701" v="102" actId="1076"/>
          <ac:spMkLst>
            <pc:docMk/>
            <pc:sldMk cId="2959230466" sldId="1708"/>
            <ac:spMk id="2" creationId="{824B2D2E-2164-5818-9E70-D4CB885DF93A}"/>
          </ac:spMkLst>
        </pc:spChg>
        <pc:spChg chg="del">
          <ac:chgData name="Willian Felipe Lemes" userId="S::willianfl@pbtech.net.br::0f26044e-4ab5-45c9-abc2-7f98ba37a1b3" providerId="AD" clId="Web-{9A100F09-47A3-67B6-75E0-F00DF4CAC28E}" dt="2022-08-20T20:27:29.320" v="57"/>
          <ac:spMkLst>
            <pc:docMk/>
            <pc:sldMk cId="2959230466" sldId="1708"/>
            <ac:spMk id="3" creationId="{0F9E8710-2C62-BF17-E46D-1819DE843B99}"/>
          </ac:spMkLst>
        </pc:spChg>
        <pc:picChg chg="add mod">
          <ac:chgData name="Willian Felipe Lemes" userId="S::willianfl@pbtech.net.br::0f26044e-4ab5-45c9-abc2-7f98ba37a1b3" providerId="AD" clId="Web-{9A100F09-47A3-67B6-75E0-F00DF4CAC28E}" dt="2022-08-20T20:30:41.623" v="100" actId="1076"/>
          <ac:picMkLst>
            <pc:docMk/>
            <pc:sldMk cId="2959230466" sldId="1708"/>
            <ac:picMk id="4" creationId="{77E01117-D785-5CD7-B11F-ADE48FAAB171}"/>
          </ac:picMkLst>
        </pc:picChg>
      </pc:sldChg>
    </pc:docChg>
  </pc:docChgLst>
  <pc:docChgLst>
    <pc:chgData name="Willian Felipe Lemes" userId="S::willianfl@pbtech.net.br::0f26044e-4ab5-45c9-abc2-7f98ba37a1b3" providerId="AD" clId="Web-{33B3462C-EFB0-131B-1DD3-C97B810F96DA}"/>
    <pc:docChg chg="addSld delSld modSld sldOrd modSection">
      <pc:chgData name="Willian Felipe Lemes" userId="S::willianfl@pbtech.net.br::0f26044e-4ab5-45c9-abc2-7f98ba37a1b3" providerId="AD" clId="Web-{33B3462C-EFB0-131B-1DD3-C97B810F96DA}" dt="2022-08-18T18:01:00.361" v="474" actId="1076"/>
      <pc:docMkLst>
        <pc:docMk/>
      </pc:docMkLst>
      <pc:sldChg chg="modSp">
        <pc:chgData name="Willian Felipe Lemes" userId="S::willianfl@pbtech.net.br::0f26044e-4ab5-45c9-abc2-7f98ba37a1b3" providerId="AD" clId="Web-{33B3462C-EFB0-131B-1DD3-C97B810F96DA}" dt="2022-08-18T12:26:16.414" v="161" actId="1076"/>
        <pc:sldMkLst>
          <pc:docMk/>
          <pc:sldMk cId="622143730" sldId="1678"/>
        </pc:sldMkLst>
        <pc:spChg chg="mod">
          <ac:chgData name="Willian Felipe Lemes" userId="S::willianfl@pbtech.net.br::0f26044e-4ab5-45c9-abc2-7f98ba37a1b3" providerId="AD" clId="Web-{33B3462C-EFB0-131B-1DD3-C97B810F96DA}" dt="2022-08-18T12:26:16.414" v="161" actId="1076"/>
          <ac:spMkLst>
            <pc:docMk/>
            <pc:sldMk cId="622143730" sldId="1678"/>
            <ac:spMk id="4" creationId="{7166BC3F-6A16-DB4C-8A9C-2C7E6887FED3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2:34:36.738" v="217" actId="1076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3B3462C-EFB0-131B-1DD3-C97B810F96DA}" dt="2022-08-18T12:33:07.861" v="209" actId="20577"/>
          <ac:spMkLst>
            <pc:docMk/>
            <pc:sldMk cId="1873277017" sldId="1679"/>
            <ac:spMk id="2" creationId="{47559891-1DDC-464E-97C3-0C96CA94A1F5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4:10.410" v="211"/>
          <ac:picMkLst>
            <pc:docMk/>
            <pc:sldMk cId="1873277017" sldId="1679"/>
            <ac:picMk id="3" creationId="{48B2DE23-CC0E-51A9-18FE-064CC17584F5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2:34:36.738" v="217" actId="1076"/>
          <ac:picMkLst>
            <pc:docMk/>
            <pc:sldMk cId="1873277017" sldId="1679"/>
            <ac:picMk id="4" creationId="{FE167BBB-6379-42CD-8060-DEE529D629AA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21:34.658" v="148"/>
          <ac:picMkLst>
            <pc:docMk/>
            <pc:sldMk cId="1873277017" sldId="1679"/>
            <ac:picMk id="5" creationId="{91468FD4-255E-4918-93B7-A27DD3A20DD2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2:34:27.504" v="215" actId="1076"/>
          <ac:picMkLst>
            <pc:docMk/>
            <pc:sldMk cId="1873277017" sldId="1679"/>
            <ac:picMk id="6" creationId="{FB46A829-1D47-B052-3E37-53E274B99177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4:46.869" v="285" actId="20577"/>
        <pc:sldMkLst>
          <pc:docMk/>
          <pc:sldMk cId="3243610850" sldId="1680"/>
        </pc:sldMkLst>
        <pc:spChg chg="mod">
          <ac:chgData name="Willian Felipe Lemes" userId="S::willianfl@pbtech.net.br::0f26044e-4ab5-45c9-abc2-7f98ba37a1b3" providerId="AD" clId="Web-{33B3462C-EFB0-131B-1DD3-C97B810F96DA}" dt="2022-08-18T13:15:56.670" v="268" actId="20577"/>
          <ac:spMkLst>
            <pc:docMk/>
            <pc:sldMk cId="3243610850" sldId="1680"/>
            <ac:spMk id="38" creationId="{5FAF7519-8713-40CD-BB85-8A9456666ADD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4:46.869" v="285" actId="20577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3:02:08.057" v="245" actId="1076"/>
          <ac:picMkLst>
            <pc:docMk/>
            <pc:sldMk cId="3243610850" sldId="1680"/>
            <ac:picMk id="2" creationId="{67502666-436E-3AD6-956C-DA6EE7975EE4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15.047" v="276" actId="1076"/>
          <ac:picMkLst>
            <pc:docMk/>
            <pc:sldMk cId="3243610850" sldId="1680"/>
            <ac:picMk id="3" creationId="{8292FE87-2AEF-DA20-3210-6B49D9369B5A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3:02:38.370" v="247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5:03.526" v="289" actId="14100"/>
        <pc:sldMkLst>
          <pc:docMk/>
          <pc:sldMk cId="1692847537" sldId="1681"/>
        </pc:sldMkLst>
        <pc:spChg chg="mod">
          <ac:chgData name="Willian Felipe Lemes" userId="S::willianfl@pbtech.net.br::0f26044e-4ab5-45c9-abc2-7f98ba37a1b3" providerId="AD" clId="Web-{33B3462C-EFB0-131B-1DD3-C97B810F96DA}" dt="2022-08-18T12:43:43.063" v="238" actId="20577"/>
          <ac:spMkLst>
            <pc:docMk/>
            <pc:sldMk cId="1692847537" sldId="1681"/>
            <ac:spMk id="6" creationId="{FAF16A6D-E567-4484-B1E7-41BACC1DD7D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5:03.526" v="289" actId="14100"/>
          <ac:spMkLst>
            <pc:docMk/>
            <pc:sldMk cId="1692847537" sldId="1681"/>
            <ac:spMk id="41" creationId="{B5C427DB-4D4E-4C34-8798-98B68A898847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49:59.134" v="239"/>
          <ac:picMkLst>
            <pc:docMk/>
            <pc:sldMk cId="1692847537" sldId="1681"/>
            <ac:picMk id="2" creationId="{32F07E13-953E-B106-60E6-C9760478859B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7:27.797" v="278" actId="1076"/>
          <ac:picMkLst>
            <pc:docMk/>
            <pc:sldMk cId="1692847537" sldId="1681"/>
            <ac:picMk id="3" creationId="{5D397C06-BB70-A905-83B7-13FAEAC6A81B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25.547" v="277" actId="1076"/>
          <ac:picMkLst>
            <pc:docMk/>
            <pc:sldMk cId="1692847537" sldId="1681"/>
            <ac:picMk id="4" creationId="{AB142A94-C2D7-9353-AF6A-13D4ECDF95CE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2:38:20.775" v="226"/>
          <ac:picMkLst>
            <pc:docMk/>
            <pc:sldMk cId="1692847537" sldId="1681"/>
            <ac:picMk id="5" creationId="{92750563-E82B-4537-B36A-9C322BC6ABE8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5:53.263" v="263"/>
          <ac:picMkLst>
            <pc:docMk/>
            <pc:sldMk cId="1692847537" sldId="1681"/>
            <ac:picMk id="7" creationId="{E820834A-AA68-756E-4F36-3ED724611C2F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2:35:02.583" v="220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3B3462C-EFB0-131B-1DD3-C97B810F96DA}" dt="2022-08-18T12:34:48.473" v="218" actId="20577"/>
          <ac:spMkLst>
            <pc:docMk/>
            <pc:sldMk cId="2217937218" sldId="1682"/>
            <ac:spMk id="8" creationId="{E937584F-C513-4A75-B635-B900FE7084B0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2:32:19.688" v="206" actId="1076"/>
          <ac:spMkLst>
            <pc:docMk/>
            <pc:sldMk cId="2217937218" sldId="1682"/>
            <ac:spMk id="9" creationId="{3B1424A6-4492-4E17-902E-52092ABA2B6E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35:02.583" v="220" actId="20577"/>
          <ac:spMkLst>
            <pc:docMk/>
            <pc:sldMk cId="2217937218" sldId="1682"/>
            <ac:spMk id="11" creationId="{874EB150-9F57-4E69-B203-9E2BCC107F99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1:25.406" v="201"/>
          <ac:picMkLst>
            <pc:docMk/>
            <pc:sldMk cId="2217937218" sldId="1682"/>
            <ac:picMk id="2" creationId="{2C2DB8CC-3DA8-27DF-ECE0-1859F8A86420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30:20.467" v="183"/>
          <ac:picMkLst>
            <pc:docMk/>
            <pc:sldMk cId="2217937218" sldId="1682"/>
            <ac:picMk id="10" creationId="{D3398457-CAAC-4A5B-BD3A-F753DE3FBA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18.274" v="39" actId="1076"/>
        <pc:sldMkLst>
          <pc:docMk/>
          <pc:sldMk cId="2154132357" sldId="1685"/>
        </pc:sldMkLst>
        <pc:spChg chg="mod">
          <ac:chgData name="Willian Felipe Lemes" userId="S::willianfl@pbtech.net.br::0f26044e-4ab5-45c9-abc2-7f98ba37a1b3" providerId="AD" clId="Web-{33B3462C-EFB0-131B-1DD3-C97B810F96DA}" dt="2022-08-17T23:38:14.195" v="38" actId="14100"/>
          <ac:spMkLst>
            <pc:docMk/>
            <pc:sldMk cId="2154132357" sldId="1685"/>
            <ac:spMk id="5" creationId="{CE185378-536C-47E4-87A6-43BA5DA7E431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8:18.274" v="3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3:14.921" v="17" actId="1076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33B3462C-EFB0-131B-1DD3-C97B810F96DA}" dt="2022-08-17T23:32:54.670" v="14" actId="1076"/>
          <ac:picMkLst>
            <pc:docMk/>
            <pc:sldMk cId="853096132" sldId="1686"/>
            <ac:picMk id="5" creationId="{88087CD8-A818-4557-8117-07F3E2A365BD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14.921" v="17" actId="1076"/>
          <ac:picMkLst>
            <pc:docMk/>
            <pc:sldMk cId="853096132" sldId="1686"/>
            <ac:picMk id="6" creationId="{94D5958B-3B7D-47ED-9F0C-F105EA6DE53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09.405" v="1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4:03.250" v="21" actId="1076"/>
        <pc:sldMkLst>
          <pc:docMk/>
          <pc:sldMk cId="1297409023" sldId="1687"/>
        </pc:sldMkLst>
        <pc:spChg chg="mod">
          <ac:chgData name="Willian Felipe Lemes" userId="S::willianfl@pbtech.net.br::0f26044e-4ab5-45c9-abc2-7f98ba37a1b3" providerId="AD" clId="Web-{33B3462C-EFB0-131B-1DD3-C97B810F96DA}" dt="2022-08-17T23:34:03.250" v="21" actId="1076"/>
          <ac:spMkLst>
            <pc:docMk/>
            <pc:sldMk cId="1297409023" sldId="1687"/>
            <ac:spMk id="4" creationId="{E48831DE-D23E-4C38-AAB9-8562E4CE1350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3:52.063" v="20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31.571" v="40" actId="1076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33B3462C-EFB0-131B-1DD3-C97B810F96DA}" dt="2022-08-17T23:38:31.571" v="40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44.227" v="42" actId="1076"/>
        <pc:sldMkLst>
          <pc:docMk/>
          <pc:sldMk cId="3777404988" sldId="1689"/>
        </pc:sldMkLst>
        <pc:picChg chg="mod">
          <ac:chgData name="Willian Felipe Lemes" userId="S::willianfl@pbtech.net.br::0f26044e-4ab5-45c9-abc2-7f98ba37a1b3" providerId="AD" clId="Web-{33B3462C-EFB0-131B-1DD3-C97B810F96DA}" dt="2022-08-17T23:38:44.227" v="42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5:50.265" v="355" actId="14100"/>
        <pc:sldMkLst>
          <pc:docMk/>
          <pc:sldMk cId="420811071" sldId="1692"/>
        </pc:sldMkLst>
        <pc:spChg chg="mod">
          <ac:chgData name="Willian Felipe Lemes" userId="S::willianfl@pbtech.net.br::0f26044e-4ab5-45c9-abc2-7f98ba37a1b3" providerId="AD" clId="Web-{33B3462C-EFB0-131B-1DD3-C97B810F96DA}" dt="2022-08-18T17:35:50.265" v="355" actId="14100"/>
          <ac:spMkLst>
            <pc:docMk/>
            <pc:sldMk cId="420811071" sldId="1692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6:52.434" v="295" actId="1076"/>
          <ac:spMkLst>
            <pc:docMk/>
            <pc:sldMk cId="420811071" sldId="1692"/>
            <ac:spMk id="5" creationId="{E32981C1-96FD-4DAC-A277-21B002D17394}"/>
          </ac:spMkLst>
        </pc:spChg>
      </pc:sldChg>
      <pc:sldChg chg="modSp del">
        <pc:chgData name="Willian Felipe Lemes" userId="S::willianfl@pbtech.net.br::0f26044e-4ab5-45c9-abc2-7f98ba37a1b3" providerId="AD" clId="Web-{33B3462C-EFB0-131B-1DD3-C97B810F96DA}" dt="2022-08-18T17:37:02.142" v="368"/>
        <pc:sldMkLst>
          <pc:docMk/>
          <pc:sldMk cId="158166760" sldId="1693"/>
        </pc:sldMkLst>
        <pc:spChg chg="mod">
          <ac:chgData name="Willian Felipe Lemes" userId="S::willianfl@pbtech.net.br::0f26044e-4ab5-45c9-abc2-7f98ba37a1b3" providerId="AD" clId="Web-{33B3462C-EFB0-131B-1DD3-C97B810F96DA}" dt="2022-08-18T14:06:42.856" v="293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modSp">
        <pc:chgData name="Willian Felipe Lemes" userId="S::willianfl@pbtech.net.br::0f26044e-4ab5-45c9-abc2-7f98ba37a1b3" providerId="AD" clId="Web-{33B3462C-EFB0-131B-1DD3-C97B810F96DA}" dt="2022-08-18T12:19:14.374" v="144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3B3462C-EFB0-131B-1DD3-C97B810F96DA}" dt="2022-08-17T23:52:51.442" v="142" actId="20577"/>
          <ac:spMkLst>
            <pc:docMk/>
            <pc:sldMk cId="1513858252" sldId="1694"/>
            <ac:spMk id="4" creationId="{C1CD4372-2B4B-4026-9DD5-C9B62EE4D75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19:14.374" v="144" actId="2057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7:38:17.534" v="375" actId="1076"/>
        <pc:sldMkLst>
          <pc:docMk/>
          <pc:sldMk cId="1141567049" sldId="1695"/>
        </pc:sldMkLst>
        <pc:spChg chg="add del mod">
          <ac:chgData name="Willian Felipe Lemes" userId="S::willianfl@pbtech.net.br::0f26044e-4ab5-45c9-abc2-7f98ba37a1b3" providerId="AD" clId="Web-{33B3462C-EFB0-131B-1DD3-C97B810F96DA}" dt="2022-08-18T17:37:49.893" v="370"/>
          <ac:spMkLst>
            <pc:docMk/>
            <pc:sldMk cId="1141567049" sldId="1695"/>
            <ac:spMk id="3" creationId="{AFF82365-20C0-6856-92BE-3296C8BC19AA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7:57.643" v="372"/>
          <ac:spMkLst>
            <pc:docMk/>
            <pc:sldMk cId="1141567049" sldId="1695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8:17.534" v="375" actId="1076"/>
          <ac:spMkLst>
            <pc:docMk/>
            <pc:sldMk cId="1141567049" sldId="1695"/>
            <ac:spMk id="5" creationId="{8CC3CB80-E23C-4DCE-81AD-EA374EEBE0C5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8:07.956" v="374"/>
          <ac:spMkLst>
            <pc:docMk/>
            <pc:sldMk cId="1141567049" sldId="1695"/>
            <ac:spMk id="8" creationId="{76C1B495-BD4C-5A90-9864-7F007618C917}"/>
          </ac:spMkLst>
        </pc:spChg>
        <pc:picChg chg="del mod">
          <ac:chgData name="Willian Felipe Lemes" userId="S::willianfl@pbtech.net.br::0f26044e-4ab5-45c9-abc2-7f98ba37a1b3" providerId="AD" clId="Web-{33B3462C-EFB0-131B-1DD3-C97B810F96DA}" dt="2022-08-18T14:07:37.232" v="297"/>
          <ac:picMkLst>
            <pc:docMk/>
            <pc:sldMk cId="1141567049" sldId="1695"/>
            <ac:picMk id="6" creationId="{61108EC6-3B09-43EA-9AFD-6A05FEFDACAC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9:30.145" v="382" actId="20577"/>
        <pc:sldMkLst>
          <pc:docMk/>
          <pc:sldMk cId="2889615753" sldId="1696"/>
        </pc:sldMkLst>
        <pc:spChg chg="mod">
          <ac:chgData name="Willian Felipe Lemes" userId="S::willianfl@pbtech.net.br::0f26044e-4ab5-45c9-abc2-7f98ba37a1b3" providerId="AD" clId="Web-{33B3462C-EFB0-131B-1DD3-C97B810F96DA}" dt="2022-08-18T17:39:30.145" v="382" actId="20577"/>
          <ac:spMkLst>
            <pc:docMk/>
            <pc:sldMk cId="2889615753" sldId="1696"/>
            <ac:spMk id="4" creationId="{CE3F0B52-15EA-4F42-9C97-8E1362A45FC8}"/>
          </ac:spMkLst>
        </pc:spChg>
      </pc:sldChg>
      <pc:sldChg chg="addSp delSp modSp add del">
        <pc:chgData name="Willian Felipe Lemes" userId="S::willianfl@pbtech.net.br::0f26044e-4ab5-45c9-abc2-7f98ba37a1b3" providerId="AD" clId="Web-{33B3462C-EFB0-131B-1DD3-C97B810F96DA}" dt="2022-08-18T18:01:00.361" v="474" actId="1076"/>
        <pc:sldMkLst>
          <pc:docMk/>
          <pc:sldMk cId="84951744" sldId="1701"/>
        </pc:sldMkLst>
        <pc:spChg chg="mod">
          <ac:chgData name="Willian Felipe Lemes" userId="S::willianfl@pbtech.net.br::0f26044e-4ab5-45c9-abc2-7f98ba37a1b3" providerId="AD" clId="Web-{33B3462C-EFB0-131B-1DD3-C97B810F96DA}" dt="2022-08-18T17:54:44.150" v="456" actId="1076"/>
          <ac:spMkLst>
            <pc:docMk/>
            <pc:sldMk cId="84951744" sldId="1701"/>
            <ac:spMk id="2" creationId="{3740E737-BAFC-47DE-8FB3-0D133925DF24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8:01:00.361" v="474" actId="1076"/>
          <ac:picMkLst>
            <pc:docMk/>
            <pc:sldMk cId="84951744" sldId="1701"/>
            <ac:picMk id="3" creationId="{E3E11285-E7AF-58A0-E809-C7FFCF9E5A65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7:53:59.118" v="447"/>
          <ac:picMkLst>
            <pc:docMk/>
            <pc:sldMk cId="84951744" sldId="1701"/>
            <ac:picMk id="4" creationId="{12A75512-3DBE-411B-A7B0-96E9519B07AF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25.979" v="463" actId="1076"/>
          <ac:picMkLst>
            <pc:docMk/>
            <pc:sldMk cId="84951744" sldId="1701"/>
            <ac:picMk id="7" creationId="{A912CEFE-391A-44AE-9BBD-806EB277CC9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31.838" v="464" actId="1076"/>
          <ac:picMkLst>
            <pc:docMk/>
            <pc:sldMk cId="84951744" sldId="1701"/>
            <ac:picMk id="8" creationId="{A1431CB3-31A5-414A-8DDC-19C9443AF744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8:00:37.408" v="470"/>
          <ac:picMkLst>
            <pc:docMk/>
            <pc:sldMk cId="84951744" sldId="1701"/>
            <ac:picMk id="9" creationId="{88BBD076-87EC-4524-8964-BBDB70990583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6:24.871" v="469" actId="1076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4:05:59.855" v="290" actId="20577"/>
        <pc:sldMkLst>
          <pc:docMk/>
          <pc:sldMk cId="123685289" sldId="1702"/>
        </pc:sldMkLst>
        <pc:spChg chg="mod">
          <ac:chgData name="Willian Felipe Lemes" userId="S::willianfl@pbtech.net.br::0f26044e-4ab5-45c9-abc2-7f98ba37a1b3" providerId="AD" clId="Web-{33B3462C-EFB0-131B-1DD3-C97B810F96DA}" dt="2022-08-18T14:05:59.855" v="290" actId="20577"/>
          <ac:spMkLst>
            <pc:docMk/>
            <pc:sldMk cId="123685289" sldId="1702"/>
            <ac:spMk id="2" creationId="{626A2A84-F7C2-4F32-9DFA-61D36138567E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7T23:41:38.592" v="62"/>
          <ac:picMkLst>
            <pc:docMk/>
            <pc:sldMk cId="123685289" sldId="1702"/>
            <ac:picMk id="3" creationId="{048CB031-09EB-5B4C-BF72-0BC341392984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7T23:39:21.322" v="45"/>
          <ac:picMkLst>
            <pc:docMk/>
            <pc:sldMk cId="123685289" sldId="1702"/>
            <ac:picMk id="4" creationId="{74ABE1C4-263A-412A-BD75-17BC176E2B08}"/>
          </ac:picMkLst>
        </pc:picChg>
      </pc:sldChg>
      <pc:sldChg chg="delSp modSp add replId">
        <pc:chgData name="Willian Felipe Lemes" userId="S::willianfl@pbtech.net.br::0f26044e-4ab5-45c9-abc2-7f98ba37a1b3" providerId="AD" clId="Web-{33B3462C-EFB0-131B-1DD3-C97B810F96DA}" dt="2022-08-18T14:09:23.280" v="327" actId="1076"/>
        <pc:sldMkLst>
          <pc:docMk/>
          <pc:sldMk cId="3089003988" sldId="1703"/>
        </pc:sldMkLst>
        <pc:spChg chg="mod">
          <ac:chgData name="Willian Felipe Lemes" userId="S::willianfl@pbtech.net.br::0f26044e-4ab5-45c9-abc2-7f98ba37a1b3" providerId="AD" clId="Web-{33B3462C-EFB0-131B-1DD3-C97B810F96DA}" dt="2022-08-18T14:09:08.374" v="325" actId="20577"/>
          <ac:spMkLst>
            <pc:docMk/>
            <pc:sldMk cId="3089003988" sldId="1703"/>
            <ac:spMk id="4" creationId="{4FB9D612-5AD1-45F6-98CF-D0BAC2FF9115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4:09:18.780" v="326"/>
          <ac:spMkLst>
            <pc:docMk/>
            <pc:sldMk cId="3089003988" sldId="1703"/>
            <ac:spMk id="5" creationId="{8CC3CB80-E23C-4DCE-81AD-EA374EEBE0C5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4:09:23.280" v="327" actId="1076"/>
          <ac:picMkLst>
            <pc:docMk/>
            <pc:sldMk cId="3089003988" sldId="1703"/>
            <ac:picMk id="6" creationId="{61108EC6-3B09-43EA-9AFD-6A05FEFDACAC}"/>
          </ac:picMkLst>
        </pc:picChg>
      </pc:sldChg>
      <pc:sldChg chg="modSp add replId">
        <pc:chgData name="Willian Felipe Lemes" userId="S::willianfl@pbtech.net.br::0f26044e-4ab5-45c9-abc2-7f98ba37a1b3" providerId="AD" clId="Web-{33B3462C-EFB0-131B-1DD3-C97B810F96DA}" dt="2022-08-18T17:46:11.076" v="387" actId="20577"/>
        <pc:sldMkLst>
          <pc:docMk/>
          <pc:sldMk cId="310278837" sldId="1704"/>
        </pc:sldMkLst>
        <pc:spChg chg="mod">
          <ac:chgData name="Willian Felipe Lemes" userId="S::willianfl@pbtech.net.br::0f26044e-4ab5-45c9-abc2-7f98ba37a1b3" providerId="AD" clId="Web-{33B3462C-EFB0-131B-1DD3-C97B810F96DA}" dt="2022-08-18T17:46:11.076" v="387" actId="20577"/>
          <ac:spMkLst>
            <pc:docMk/>
            <pc:sldMk cId="310278837" sldId="1704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8:39.826" v="321" actId="20577"/>
          <ac:spMkLst>
            <pc:docMk/>
            <pc:sldMk cId="310278837" sldId="1704"/>
            <ac:spMk id="5" creationId="{8CC3CB80-E23C-4DCE-81AD-EA374EEBE0C5}"/>
          </ac:spMkLst>
        </pc:spChg>
      </pc:sldChg>
      <pc:sldChg chg="modSp add replId">
        <pc:chgData name="Willian Felipe Lemes" userId="S::willianfl@pbtech.net.br::0f26044e-4ab5-45c9-abc2-7f98ba37a1b3" providerId="AD" clId="Web-{33B3462C-EFB0-131B-1DD3-C97B810F96DA}" dt="2022-08-18T17:36:57.642" v="367" actId="20577"/>
        <pc:sldMkLst>
          <pc:docMk/>
          <pc:sldMk cId="752266770" sldId="1705"/>
        </pc:sldMkLst>
        <pc:spChg chg="mod">
          <ac:chgData name="Willian Felipe Lemes" userId="S::willianfl@pbtech.net.br::0f26044e-4ab5-45c9-abc2-7f98ba37a1b3" providerId="AD" clId="Web-{33B3462C-EFB0-131B-1DD3-C97B810F96DA}" dt="2022-08-18T17:36:19.750" v="364" actId="20577"/>
          <ac:spMkLst>
            <pc:docMk/>
            <pc:sldMk cId="752266770" sldId="1705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6:57.642" v="367" actId="20577"/>
          <ac:spMkLst>
            <pc:docMk/>
            <pc:sldMk cId="752266770" sldId="1705"/>
            <ac:spMk id="5" creationId="{E32981C1-96FD-4DAC-A277-21B002D17394}"/>
          </ac:spMkLst>
        </pc:sp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7:53:06.851" v="444" actId="20577"/>
        <pc:sldMkLst>
          <pc:docMk/>
          <pc:sldMk cId="2949345726" sldId="1706"/>
        </pc:sldMkLst>
        <pc:spChg chg="add mod">
          <ac:chgData name="Willian Felipe Lemes" userId="S::willianfl@pbtech.net.br::0f26044e-4ab5-45c9-abc2-7f98ba37a1b3" providerId="AD" clId="Web-{33B3462C-EFB0-131B-1DD3-C97B810F96DA}" dt="2022-08-18T17:53:06.851" v="444" actId="20577"/>
          <ac:spMkLst>
            <pc:docMk/>
            <pc:sldMk cId="2949345726" sldId="1706"/>
            <ac:spMk id="13" creationId="{E8D6CB7F-D9B9-C379-CAAF-56475F878B1C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7:47:54.610" v="398"/>
          <ac:spMkLst>
            <pc:docMk/>
            <pc:sldMk cId="2949345726" sldId="1706"/>
            <ac:spMk id="38" creationId="{5FAF7519-8713-40CD-BB85-8A9456666ADD}"/>
          </ac:spMkLst>
        </pc:spChg>
        <pc:spChg chg="del mod">
          <ac:chgData name="Willian Felipe Lemes" userId="S::willianfl@pbtech.net.br::0f26044e-4ab5-45c9-abc2-7f98ba37a1b3" providerId="AD" clId="Web-{33B3462C-EFB0-131B-1DD3-C97B810F96DA}" dt="2022-08-18T17:47:52.797" v="397"/>
          <ac:spMkLst>
            <pc:docMk/>
            <pc:sldMk cId="2949345726" sldId="1706"/>
            <ac:spMk id="41" creationId="{B5C427DB-4D4E-4C34-8798-98B68A898847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7:51:24.224" v="428" actId="1076"/>
          <ac:picMkLst>
            <pc:docMk/>
            <pc:sldMk cId="2949345726" sldId="1706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1:33.521" v="430" actId="1076"/>
          <ac:picMkLst>
            <pc:docMk/>
            <pc:sldMk cId="2949345726" sldId="1706"/>
            <ac:picMk id="3" creationId="{8292FE87-2AEF-DA20-3210-6B49D9369B5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13.848" v="424" actId="1076"/>
          <ac:picMkLst>
            <pc:docMk/>
            <pc:sldMk cId="2949345726" sldId="1706"/>
            <ac:picMk id="5" creationId="{E1CEB60D-32DB-6F49-84BB-F79A6A94EE2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39.052" v="431" actId="1076"/>
          <ac:picMkLst>
            <pc:docMk/>
            <pc:sldMk cId="2949345726" sldId="1706"/>
            <ac:picMk id="7" creationId="{A8B0A9C0-FACE-B59A-ABFF-DB150B49DBE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2:51.929" v="440" actId="1076"/>
          <ac:picMkLst>
            <pc:docMk/>
            <pc:sldMk cId="2949345726" sldId="1706"/>
            <ac:picMk id="9" creationId="{D644F2CA-25C0-3F1E-FA22-971BC1287DAC}"/>
          </ac:picMkLst>
        </pc:picChg>
        <pc:picChg chg="add del">
          <ac:chgData name="Willian Felipe Lemes" userId="S::willianfl@pbtech.net.br::0f26044e-4ab5-45c9-abc2-7f98ba37a1b3" providerId="AD" clId="Web-{33B3462C-EFB0-131B-1DD3-C97B810F96DA}" dt="2022-08-18T17:51:54.365" v="433"/>
          <ac:picMkLst>
            <pc:docMk/>
            <pc:sldMk cId="2949345726" sldId="1706"/>
            <ac:picMk id="11" creationId="{96CBC5F4-62FE-18B0-4884-A6FCCD61B103}"/>
          </ac:picMkLst>
        </pc:picChg>
      </pc:sldChg>
    </pc:docChg>
  </pc:docChgLst>
  <pc:docChgLst>
    <pc:chgData name="JOAO PAULO" userId="7a6dcdb404834173" providerId="LiveId" clId="{5E13EB4E-974A-4047-9157-F86B0FFD9459}"/>
    <pc:docChg chg="custSel addSld delSld modSld modSection">
      <pc:chgData name="JOAO PAULO" userId="7a6dcdb404834173" providerId="LiveId" clId="{5E13EB4E-974A-4047-9157-F86B0FFD9459}" dt="2022-08-20T18:17:07.638" v="216" actId="1076"/>
      <pc:docMkLst>
        <pc:docMk/>
      </pc:docMkLst>
      <pc:sldChg chg="addSp modSp mod">
        <pc:chgData name="JOAO PAULO" userId="7a6dcdb404834173" providerId="LiveId" clId="{5E13EB4E-974A-4047-9157-F86B0FFD9459}" dt="2022-08-20T18:17:07.638" v="216" actId="1076"/>
        <pc:sldMkLst>
          <pc:docMk/>
          <pc:sldMk cId="2217937218" sldId="1682"/>
        </pc:sldMkLst>
        <pc:picChg chg="add mod">
          <ac:chgData name="JOAO PAULO" userId="7a6dcdb404834173" providerId="LiveId" clId="{5E13EB4E-974A-4047-9157-F86B0FFD9459}" dt="2022-08-20T18:17:07.638" v="216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addSp modSp mod">
        <pc:chgData name="JOAO PAULO" userId="7a6dcdb404834173" providerId="LiveId" clId="{5E13EB4E-974A-4047-9157-F86B0FFD9459}" dt="2022-08-20T18:15:12.407" v="214" actId="14100"/>
        <pc:sldMkLst>
          <pc:docMk/>
          <pc:sldMk cId="2154132357" sldId="1685"/>
        </pc:sldMkLst>
        <pc:picChg chg="add mod">
          <ac:chgData name="JOAO PAULO" userId="7a6dcdb404834173" providerId="LiveId" clId="{5E13EB4E-974A-4047-9157-F86B0FFD9459}" dt="2022-08-20T18:15:12.407" v="214" actId="14100"/>
          <ac:picMkLst>
            <pc:docMk/>
            <pc:sldMk cId="2154132357" sldId="1685"/>
            <ac:picMk id="3" creationId="{66EAF3D0-6ED4-4A5D-93E6-48B32E374F5A}"/>
          </ac:picMkLst>
        </pc:picChg>
      </pc:sldChg>
      <pc:sldChg chg="addSp delSp modSp mod">
        <pc:chgData name="JOAO PAULO" userId="7a6dcdb404834173" providerId="LiveId" clId="{5E13EB4E-974A-4047-9157-F86B0FFD9459}" dt="2022-08-20T18:10:19.526" v="181" actId="1076"/>
        <pc:sldMkLst>
          <pc:docMk/>
          <pc:sldMk cId="853096132" sldId="1686"/>
        </pc:sldMkLst>
        <pc:picChg chg="add del">
          <ac:chgData name="JOAO PAULO" userId="7a6dcdb404834173" providerId="LiveId" clId="{5E13EB4E-974A-4047-9157-F86B0FFD9459}" dt="2022-08-20T18:07:37.588" v="167" actId="478"/>
          <ac:picMkLst>
            <pc:docMk/>
            <pc:sldMk cId="853096132" sldId="1686"/>
            <ac:picMk id="3" creationId="{ABEAE2C8-9B75-4BEB-9FDC-794E8F836F76}"/>
          </ac:picMkLst>
        </pc:picChg>
        <pc:picChg chg="del">
          <ac:chgData name="JOAO PAULO" userId="7a6dcdb404834173" providerId="LiveId" clId="{5E13EB4E-974A-4047-9157-F86B0FFD9459}" dt="2022-08-20T18:07:35.187" v="165" actId="478"/>
          <ac:picMkLst>
            <pc:docMk/>
            <pc:sldMk cId="853096132" sldId="1686"/>
            <ac:picMk id="5" creationId="{88087CD8-A818-4557-8117-07F3E2A365BD}"/>
          </ac:picMkLst>
        </pc:picChg>
        <pc:picChg chg="del mod">
          <ac:chgData name="JOAO PAULO" userId="7a6dcdb404834173" providerId="LiveId" clId="{5E13EB4E-974A-4047-9157-F86B0FFD9459}" dt="2022-08-20T18:07:40.621" v="168" actId="478"/>
          <ac:picMkLst>
            <pc:docMk/>
            <pc:sldMk cId="853096132" sldId="1686"/>
            <ac:picMk id="6" creationId="{94D5958B-3B7D-47ED-9F0C-F105EA6DE536}"/>
          </ac:picMkLst>
        </pc:picChg>
        <pc:picChg chg="del">
          <ac:chgData name="JOAO PAULO" userId="7a6dcdb404834173" providerId="LiveId" clId="{5E13EB4E-974A-4047-9157-F86B0FFD9459}" dt="2022-08-20T17:54:29.739" v="162" actId="478"/>
          <ac:picMkLst>
            <pc:docMk/>
            <pc:sldMk cId="853096132" sldId="1686"/>
            <ac:picMk id="7" creationId="{BD4C1231-FCA2-46F7-8CDF-2945169F1E1E}"/>
          </ac:picMkLst>
        </pc:picChg>
        <pc:picChg chg="add del mod">
          <ac:chgData name="JOAO PAULO" userId="7a6dcdb404834173" providerId="LiveId" clId="{5E13EB4E-974A-4047-9157-F86B0FFD9459}" dt="2022-08-20T18:07:51.594" v="172" actId="478"/>
          <ac:picMkLst>
            <pc:docMk/>
            <pc:sldMk cId="853096132" sldId="1686"/>
            <ac:picMk id="9" creationId="{42353F28-873A-4919-9337-231D4AC25C91}"/>
          </ac:picMkLst>
        </pc:picChg>
        <pc:picChg chg="add del mod">
          <ac:chgData name="JOAO PAULO" userId="7a6dcdb404834173" providerId="LiveId" clId="{5E13EB4E-974A-4047-9157-F86B0FFD9459}" dt="2022-08-20T18:08:53.449" v="175" actId="478"/>
          <ac:picMkLst>
            <pc:docMk/>
            <pc:sldMk cId="853096132" sldId="1686"/>
            <ac:picMk id="11" creationId="{09744163-4118-4043-8250-26A95B19EC75}"/>
          </ac:picMkLst>
        </pc:picChg>
        <pc:picChg chg="add del mod">
          <ac:chgData name="JOAO PAULO" userId="7a6dcdb404834173" providerId="LiveId" clId="{5E13EB4E-974A-4047-9157-F86B0FFD9459}" dt="2022-08-20T18:10:14.341" v="179" actId="478"/>
          <ac:picMkLst>
            <pc:docMk/>
            <pc:sldMk cId="853096132" sldId="1686"/>
            <ac:picMk id="13" creationId="{744640D5-3C1B-4514-B88D-06EF23BE0E8D}"/>
          </ac:picMkLst>
        </pc:picChg>
        <pc:picChg chg="add mod">
          <ac:chgData name="JOAO PAULO" userId="7a6dcdb404834173" providerId="LiveId" clId="{5E13EB4E-974A-4047-9157-F86B0FFD9459}" dt="2022-08-20T18:10:19.526" v="181" actId="1076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 mod">
        <pc:chgData name="JOAO PAULO" userId="7a6dcdb404834173" providerId="LiveId" clId="{5E13EB4E-974A-4047-9157-F86B0FFD9459}" dt="2022-08-19T17:19:24.048" v="109" actId="14100"/>
        <pc:sldMkLst>
          <pc:docMk/>
          <pc:sldMk cId="290544020" sldId="1688"/>
        </pc:sldMkLst>
        <pc:picChg chg="mod">
          <ac:chgData name="JOAO PAULO" userId="7a6dcdb404834173" providerId="LiveId" clId="{5E13EB4E-974A-4047-9157-F86B0FFD9459}" dt="2022-08-19T17:19:24.048" v="109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mod modClrScheme chgLayout">
        <pc:chgData name="JOAO PAULO" userId="7a6dcdb404834173" providerId="LiveId" clId="{5E13EB4E-974A-4047-9157-F86B0FFD9459}" dt="2022-08-20T17:54:03.808" v="161" actId="1076"/>
        <pc:sldMkLst>
          <pc:docMk/>
          <pc:sldMk cId="3044268514" sldId="1699"/>
        </pc:sldMkLst>
        <pc:spChg chg="del mod ord">
          <ac:chgData name="JOAO PAULO" userId="7a6dcdb404834173" providerId="LiveId" clId="{5E13EB4E-974A-4047-9157-F86B0FFD9459}" dt="2022-08-19T17:20:31.083" v="115" actId="478"/>
          <ac:spMkLst>
            <pc:docMk/>
            <pc:sldMk cId="3044268514" sldId="1699"/>
            <ac:spMk id="2" creationId="{04053880-3218-4DC6-AF7B-618636E08D6D}"/>
          </ac:spMkLst>
        </pc:spChg>
        <pc:spChg chg="add del mod">
          <ac:chgData name="JOAO PAULO" userId="7a6dcdb404834173" providerId="LiveId" clId="{5E13EB4E-974A-4047-9157-F86B0FFD9459}" dt="2022-08-19T17:21:24.860" v="152" actId="478"/>
          <ac:spMkLst>
            <pc:docMk/>
            <pc:sldMk cId="3044268514" sldId="1699"/>
            <ac:spMk id="6" creationId="{4667327D-5FA8-4C21-8B5B-7768A12EB604}"/>
          </ac:spMkLst>
        </pc:spChg>
        <pc:spChg chg="add del mod ord">
          <ac:chgData name="JOAO PAULO" userId="7a6dcdb404834173" providerId="LiveId" clId="{5E13EB4E-974A-4047-9157-F86B0FFD9459}" dt="2022-08-19T17:20:38.328" v="117" actId="478"/>
          <ac:spMkLst>
            <pc:docMk/>
            <pc:sldMk cId="3044268514" sldId="1699"/>
            <ac:spMk id="9" creationId="{E7C7C37E-5B47-419C-8676-88A43EE944E2}"/>
          </ac:spMkLst>
        </pc:spChg>
        <pc:spChg chg="add del mod">
          <ac:chgData name="JOAO PAULO" userId="7a6dcdb404834173" providerId="LiveId" clId="{5E13EB4E-974A-4047-9157-F86B0FFD9459}" dt="2022-08-19T17:20:34.487" v="116" actId="478"/>
          <ac:spMkLst>
            <pc:docMk/>
            <pc:sldMk cId="3044268514" sldId="1699"/>
            <ac:spMk id="11" creationId="{43D02A95-6002-43E9-8975-FE4564DE75AE}"/>
          </ac:spMkLst>
        </pc:spChg>
        <pc:spChg chg="add mod">
          <ac:chgData name="JOAO PAULO" userId="7a6dcdb404834173" providerId="LiveId" clId="{5E13EB4E-974A-4047-9157-F86B0FFD9459}" dt="2022-08-19T17:59:02.045" v="157" actId="1076"/>
          <ac:spMkLst>
            <pc:docMk/>
            <pc:sldMk cId="3044268514" sldId="1699"/>
            <ac:spMk id="12" creationId="{9C8A9A3B-8151-4321-82F6-C7215EB622FE}"/>
          </ac:spMkLst>
        </pc:spChg>
        <pc:spChg chg="add mod">
          <ac:chgData name="JOAO PAULO" userId="7a6dcdb404834173" providerId="LiveId" clId="{5E13EB4E-974A-4047-9157-F86B0FFD9459}" dt="2022-08-20T17:54:03.808" v="161" actId="1076"/>
          <ac:spMkLst>
            <pc:docMk/>
            <pc:sldMk cId="3044268514" sldId="1699"/>
            <ac:spMk id="13" creationId="{D7AED36C-3723-475C-AD13-E6C1CEAA00E9}"/>
          </ac:spMkLst>
        </pc:spChg>
        <pc:picChg chg="mod">
          <ac:chgData name="JOAO PAULO" userId="7a6dcdb404834173" providerId="LiveId" clId="{5E13EB4E-974A-4047-9157-F86B0FFD9459}" dt="2022-08-19T17:59:08.687" v="160" actId="1076"/>
          <ac:picMkLst>
            <pc:docMk/>
            <pc:sldMk cId="3044268514" sldId="1699"/>
            <ac:picMk id="4" creationId="{1E558FAE-4435-44BB-BC0F-F8C637FCC28E}"/>
          </ac:picMkLst>
        </pc:picChg>
        <pc:picChg chg="add mod">
          <ac:chgData name="JOAO PAULO" userId="7a6dcdb404834173" providerId="LiveId" clId="{5E13EB4E-974A-4047-9157-F86B0FFD9459}" dt="2022-08-19T17:59:02.045" v="157" actId="1076"/>
          <ac:picMkLst>
            <pc:docMk/>
            <pc:sldMk cId="3044268514" sldId="1699"/>
            <ac:picMk id="5" creationId="{399C49BC-331A-459A-87DB-F06BD1CC30D5}"/>
          </ac:picMkLst>
        </pc:picChg>
        <pc:picChg chg="add mod">
          <ac:chgData name="JOAO PAULO" userId="7a6dcdb404834173" providerId="LiveId" clId="{5E13EB4E-974A-4047-9157-F86B0FFD9459}" dt="2022-08-19T17:59:05.531" v="158" actId="1076"/>
          <ac:picMkLst>
            <pc:docMk/>
            <pc:sldMk cId="3044268514" sldId="1699"/>
            <ac:picMk id="8" creationId="{9D8F4961-97D7-4C54-B97F-9DCC4F9C616D}"/>
          </ac:picMkLst>
        </pc:picChg>
      </pc:sldChg>
      <pc:sldChg chg="addSp delSp modSp mod">
        <pc:chgData name="JOAO PAULO" userId="7a6dcdb404834173" providerId="LiveId" clId="{5E13EB4E-974A-4047-9157-F86B0FFD9459}" dt="2022-08-19T17:19:58.404" v="110" actId="1076"/>
        <pc:sldMkLst>
          <pc:docMk/>
          <pc:sldMk cId="1072958721" sldId="1700"/>
        </pc:sldMkLst>
        <pc:spChg chg="add mod">
          <ac:chgData name="JOAO PAULO" userId="7a6dcdb404834173" providerId="LiveId" clId="{5E13EB4E-974A-4047-9157-F86B0FFD9459}" dt="2022-08-19T17:19:58.404" v="110" actId="1076"/>
          <ac:spMkLst>
            <pc:docMk/>
            <pc:sldMk cId="1072958721" sldId="1700"/>
            <ac:spMk id="2" creationId="{2C1F6D51-C9E7-4B3B-9F90-B68F985EABF5}"/>
          </ac:spMkLst>
        </pc:spChg>
        <pc:picChg chg="del">
          <ac:chgData name="JOAO PAULO" userId="7a6dcdb404834173" providerId="LiveId" clId="{5E13EB4E-974A-4047-9157-F86B0FFD9459}" dt="2022-08-18T13:19:29.541" v="0" actId="478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del mod">
        <pc:chgData name="JOAO PAULO" userId="7a6dcdb404834173" providerId="LiveId" clId="{5E13EB4E-974A-4047-9157-F86B0FFD9459}" dt="2022-08-19T17:20:10.326" v="111" actId="2696"/>
        <pc:sldMkLst>
          <pc:docMk/>
          <pc:sldMk cId="84951744" sldId="1701"/>
        </pc:sldMkLst>
        <pc:picChg chg="mod">
          <ac:chgData name="JOAO PAULO" userId="7a6dcdb404834173" providerId="LiveId" clId="{5E13EB4E-974A-4047-9157-F86B0FFD9459}" dt="2022-08-18T13:51:35.654" v="51" actId="1076"/>
          <ac:picMkLst>
            <pc:docMk/>
            <pc:sldMk cId="84951744" sldId="1701"/>
            <ac:picMk id="4" creationId="{12A75512-3DBE-411B-A7B0-96E9519B07AF}"/>
          </ac:picMkLst>
        </pc:picChg>
        <pc:picChg chg="del">
          <ac:chgData name="JOAO PAULO" userId="7a6dcdb404834173" providerId="LiveId" clId="{5E13EB4E-974A-4047-9157-F86B0FFD9459}" dt="2022-08-18T13:49:31.382" v="2" actId="478"/>
          <ac:picMkLst>
            <pc:docMk/>
            <pc:sldMk cId="84951744" sldId="1701"/>
            <ac:picMk id="5" creationId="{639A8F04-6B82-401A-B765-63114A8A0FB8}"/>
          </ac:picMkLst>
        </pc:picChg>
        <pc:picChg chg="del">
          <ac:chgData name="JOAO PAULO" userId="7a6dcdb404834173" providerId="LiveId" clId="{5E13EB4E-974A-4047-9157-F86B0FFD9459}" dt="2022-08-18T13:49:32.087" v="3" actId="478"/>
          <ac:picMkLst>
            <pc:docMk/>
            <pc:sldMk cId="84951744" sldId="1701"/>
            <ac:picMk id="6" creationId="{5EBB1186-4E97-4DA0-8352-DEDD4298C562}"/>
          </ac:picMkLst>
        </pc:picChg>
        <pc:picChg chg="add mod">
          <ac:chgData name="JOAO PAULO" userId="7a6dcdb404834173" providerId="LiveId" clId="{5E13EB4E-974A-4047-9157-F86B0FFD9459}" dt="2022-08-18T13:51:31.785" v="50" actId="1076"/>
          <ac:picMkLst>
            <pc:docMk/>
            <pc:sldMk cId="84951744" sldId="1701"/>
            <ac:picMk id="7" creationId="{A912CEFE-391A-44AE-9BBD-806EB277CC96}"/>
          </ac:picMkLst>
        </pc:picChg>
        <pc:picChg chg="add mod">
          <ac:chgData name="JOAO PAULO" userId="7a6dcdb404834173" providerId="LiveId" clId="{5E13EB4E-974A-4047-9157-F86B0FFD9459}" dt="2022-08-18T13:51:29.548" v="49" actId="1076"/>
          <ac:picMkLst>
            <pc:docMk/>
            <pc:sldMk cId="84951744" sldId="1701"/>
            <ac:picMk id="8" creationId="{A1431CB3-31A5-414A-8DDC-19C9443AF744}"/>
          </ac:picMkLst>
        </pc:picChg>
        <pc:picChg chg="add mod">
          <ac:chgData name="JOAO PAULO" userId="7a6dcdb404834173" providerId="LiveId" clId="{5E13EB4E-974A-4047-9157-F86B0FFD9459}" dt="2022-08-18T13:50:22.207" v="21" actId="1076"/>
          <ac:picMkLst>
            <pc:docMk/>
            <pc:sldMk cId="84951744" sldId="1701"/>
            <ac:picMk id="9" creationId="{88BBD076-87EC-4524-8964-BBDB70990583}"/>
          </ac:picMkLst>
        </pc:picChg>
        <pc:picChg chg="add mod">
          <ac:chgData name="JOAO PAULO" userId="7a6dcdb404834173" providerId="LiveId" clId="{5E13EB4E-974A-4047-9157-F86B0FFD9459}" dt="2022-08-18T13:51:00.053" v="47" actId="14100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new mod">
        <pc:chgData name="JOAO PAULO" userId="7a6dcdb404834173" providerId="LiveId" clId="{5E13EB4E-974A-4047-9157-F86B0FFD9459}" dt="2022-08-20T18:12:01.291" v="209" actId="20577"/>
        <pc:sldMkLst>
          <pc:docMk/>
          <pc:sldMk cId="2902290660" sldId="1707"/>
        </pc:sldMkLst>
        <pc:spChg chg="del">
          <ac:chgData name="JOAO PAULO" userId="7a6dcdb404834173" providerId="LiveId" clId="{5E13EB4E-974A-4047-9157-F86B0FFD9459}" dt="2022-08-20T18:10:47.668" v="192" actId="478"/>
          <ac:spMkLst>
            <pc:docMk/>
            <pc:sldMk cId="2902290660" sldId="1707"/>
            <ac:spMk id="2" creationId="{A70D2948-BE87-4216-8096-0A2BC7279225}"/>
          </ac:spMkLst>
        </pc:spChg>
        <pc:spChg chg="del">
          <ac:chgData name="JOAO PAULO" userId="7a6dcdb404834173" providerId="LiveId" clId="{5E13EB4E-974A-4047-9157-F86B0FFD9459}" dt="2022-08-20T18:10:48.631" v="193" actId="478"/>
          <ac:spMkLst>
            <pc:docMk/>
            <pc:sldMk cId="2902290660" sldId="1707"/>
            <ac:spMk id="3" creationId="{BEF3AB01-AFE2-403B-B73C-194BBD77FCF4}"/>
          </ac:spMkLst>
        </pc:spChg>
        <pc:spChg chg="add mod">
          <ac:chgData name="JOAO PAULO" userId="7a6dcdb404834173" providerId="LiveId" clId="{5E13EB4E-974A-4047-9157-F86B0FFD9459}" dt="2022-08-20T18:12:01.291" v="209" actId="20577"/>
          <ac:spMkLst>
            <pc:docMk/>
            <pc:sldMk cId="2902290660" sldId="1707"/>
            <ac:spMk id="4" creationId="{879A1A62-566E-4EE4-AD10-96C791935C68}"/>
          </ac:spMkLst>
        </pc:spChg>
        <pc:picChg chg="add mod">
          <ac:chgData name="JOAO PAULO" userId="7a6dcdb404834173" providerId="LiveId" clId="{5E13EB4E-974A-4047-9157-F86B0FFD9459}" dt="2022-08-20T18:11:56.825" v="204" actId="1076"/>
          <ac:picMkLst>
            <pc:docMk/>
            <pc:sldMk cId="2902290660" sldId="1707"/>
            <ac:picMk id="6" creationId="{FC6EF620-C141-4E5C-93D1-4CA4A3BDE731}"/>
          </ac:picMkLst>
        </pc:picChg>
      </pc:sldChg>
    </pc:docChg>
  </pc:docChgLst>
  <pc:docChgLst>
    <pc:chgData name="Joao Paulo Moreira Antunes" userId="41dcb569-6652-4419-bde3-5acb8724e1d8" providerId="ADAL" clId="{D8BC58F3-A27A-4227-9DB9-A4BA6BC5F35D}"/>
    <pc:docChg chg="undo custSel mod addSld delSld modSld delSection modSection">
      <pc:chgData name="Joao Paulo Moreira Antunes" userId="41dcb569-6652-4419-bde3-5acb8724e1d8" providerId="ADAL" clId="{D8BC58F3-A27A-4227-9DB9-A4BA6BC5F35D}" dt="2022-08-16T21:11:06.278" v="339" actId="700"/>
      <pc:docMkLst>
        <pc:docMk/>
      </pc:docMkLst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428238224" sldId="156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609593433" sldId="162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200364327" sldId="165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00041207" sldId="165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577614263" sldId="166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57555543" sldId="166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128746576" sldId="1670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59571050" sldId="167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84408159" sldId="1672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232177956" sldId="1673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483704183" sldId="1674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547729323" sldId="1675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26152892" sldId="167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2816429" sldId="1677"/>
        </pc:sldMkLst>
      </pc:sldChg>
      <pc:sldChg chg="addSp delSp modSp mod">
        <pc:chgData name="Joao Paulo Moreira Antunes" userId="41dcb569-6652-4419-bde3-5acb8724e1d8" providerId="ADAL" clId="{D8BC58F3-A27A-4227-9DB9-A4BA6BC5F35D}" dt="2022-08-16T14:26:36.377" v="77" actId="6549"/>
        <pc:sldMkLst>
          <pc:docMk/>
          <pc:sldMk cId="622143730" sldId="1678"/>
        </pc:sldMkLst>
        <pc:spChg chg="mod">
          <ac:chgData name="Joao Paulo Moreira Antunes" userId="41dcb569-6652-4419-bde3-5acb8724e1d8" providerId="ADAL" clId="{D8BC58F3-A27A-4227-9DB9-A4BA6BC5F35D}" dt="2022-08-16T14:26:36.377" v="77" actId="6549"/>
          <ac:spMkLst>
            <pc:docMk/>
            <pc:sldMk cId="622143730" sldId="1678"/>
            <ac:spMk id="4" creationId="{7166BC3F-6A16-DB4C-8A9C-2C7E6887FED3}"/>
          </ac:spMkLst>
        </pc:spChg>
        <pc:spChg chg="del">
          <ac:chgData name="Joao Paulo Moreira Antunes" userId="41dcb569-6652-4419-bde3-5acb8724e1d8" providerId="ADAL" clId="{D8BC58F3-A27A-4227-9DB9-A4BA6BC5F35D}" dt="2022-08-16T14:18:41.702" v="1" actId="478"/>
          <ac:spMkLst>
            <pc:docMk/>
            <pc:sldMk cId="622143730" sldId="1678"/>
            <ac:spMk id="5" creationId="{DF95EFEE-0695-4C49-B1DF-874B5A65DD44}"/>
          </ac:spMkLst>
        </pc:spChg>
        <pc:spChg chg="add del mod">
          <ac:chgData name="Joao Paulo Moreira Antunes" userId="41dcb569-6652-4419-bde3-5acb8724e1d8" providerId="ADAL" clId="{D8BC58F3-A27A-4227-9DB9-A4BA6BC5F35D}" dt="2022-08-16T14:18:43.566" v="2" actId="478"/>
          <ac:spMkLst>
            <pc:docMk/>
            <pc:sldMk cId="622143730" sldId="1678"/>
            <ac:spMk id="6" creationId="{B1D55F3E-EC62-4F83-AA39-2C58EA9CD18E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21:50.604" v="29" actId="1076"/>
        <pc:sldMkLst>
          <pc:docMk/>
          <pc:sldMk cId="1873277017" sldId="1679"/>
        </pc:sldMkLst>
        <pc:spChg chg="mod ord">
          <ac:chgData name="Joao Paulo Moreira Antunes" userId="41dcb569-6652-4419-bde3-5acb8724e1d8" providerId="ADAL" clId="{D8BC58F3-A27A-4227-9DB9-A4BA6BC5F35D}" dt="2022-08-16T14:21:42.966" v="27" actId="1076"/>
          <ac:spMkLst>
            <pc:docMk/>
            <pc:sldMk cId="1873277017" sldId="1679"/>
            <ac:spMk id="2" creationId="{47559891-1DDC-464E-97C3-0C96CA94A1F5}"/>
          </ac:spMkLst>
        </pc:spChg>
        <pc:spChg chg="del">
          <ac:chgData name="Joao Paulo Moreira Antunes" userId="41dcb569-6652-4419-bde3-5acb8724e1d8" providerId="ADAL" clId="{D8BC58F3-A27A-4227-9DB9-A4BA6BC5F35D}" dt="2022-08-16T14:20:45.909" v="13" actId="478"/>
          <ac:spMkLst>
            <pc:docMk/>
            <pc:sldMk cId="1873277017" sldId="1679"/>
            <ac:spMk id="3" creationId="{D16BA1D9-ADEB-4BEC-81C4-3A643CEAB813}"/>
          </ac:spMkLst>
        </pc:spChg>
        <pc:spChg chg="add del mod ord">
          <ac:chgData name="Joao Paulo Moreira Antunes" userId="41dcb569-6652-4419-bde3-5acb8724e1d8" providerId="ADAL" clId="{D8BC58F3-A27A-4227-9DB9-A4BA6BC5F35D}" dt="2022-08-16T14:21:31.948" v="23" actId="478"/>
          <ac:spMkLst>
            <pc:docMk/>
            <pc:sldMk cId="1873277017" sldId="1679"/>
            <ac:spMk id="6" creationId="{F131C9BF-DA84-4DCE-84D4-01D2D714876B}"/>
          </ac:spMkLst>
        </pc:spChg>
        <pc:picChg chg="add mod">
          <ac:chgData name="Joao Paulo Moreira Antunes" userId="41dcb569-6652-4419-bde3-5acb8724e1d8" providerId="ADAL" clId="{D8BC58F3-A27A-4227-9DB9-A4BA6BC5F35D}" dt="2022-08-16T14:21:45.599" v="28" actId="1076"/>
          <ac:picMkLst>
            <pc:docMk/>
            <pc:sldMk cId="1873277017" sldId="1679"/>
            <ac:picMk id="4" creationId="{FE167BBB-6379-42CD-8060-DEE529D629AA}"/>
          </ac:picMkLst>
        </pc:picChg>
        <pc:picChg chg="add mod">
          <ac:chgData name="Joao Paulo Moreira Antunes" userId="41dcb569-6652-4419-bde3-5acb8724e1d8" providerId="ADAL" clId="{D8BC58F3-A27A-4227-9DB9-A4BA6BC5F35D}" dt="2022-08-16T14:21:50.604" v="29" actId="1076"/>
          <ac:picMkLst>
            <pc:docMk/>
            <pc:sldMk cId="1873277017" sldId="1679"/>
            <ac:picMk id="5" creationId="{91468FD4-255E-4918-93B7-A27DD3A20DD2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847275196" sldId="167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285768130" sldId="1680"/>
        </pc:sldMkLst>
      </pc:sldChg>
      <pc:sldChg chg="addSp delSp modSp new mod modClrScheme chgLayout">
        <pc:chgData name="Joao Paulo Moreira Antunes" userId="41dcb569-6652-4419-bde3-5acb8724e1d8" providerId="ADAL" clId="{D8BC58F3-A27A-4227-9DB9-A4BA6BC5F35D}" dt="2022-08-16T14:31:02.054" v="106" actId="2711"/>
        <pc:sldMkLst>
          <pc:docMk/>
          <pc:sldMk cId="3243610850" sldId="1680"/>
        </pc:sldMkLst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2" creationId="{1F2ED2C4-71AA-4444-A68C-EFBB9206852E}"/>
          </ac:spMkLst>
        </pc:spChg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3" creationId="{40D2C619-1AF2-411B-ADCD-1EF3B1D09EA7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4" creationId="{9895C4DC-E1E9-4AC6-B9EF-C8E15C7C540C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5" creationId="{9B7E6511-6637-461F-9A15-629EFB219C4F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6" creationId="{465583FB-9BD5-4BA8-8BA1-ED16879C1B85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7" creationId="{3B017E7C-D710-43F9-BA08-3B6C7AC4A2A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8" creationId="{6FD6B89E-F020-4239-8F64-84675D3C0901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9" creationId="{4A41C0F2-9598-4BA4-AE4B-3BDE0BA7B154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0" creationId="{51E7F370-C1A4-4CB2-A92C-057E4C32E69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1" creationId="{44181D3C-EFD7-42AB-9B3A-0FD71F1F58D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2" creationId="{E34D6524-E124-446E-AB0E-1CE3CBA24AE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3" creationId="{D1A25BFA-847A-48A7-8069-12AABE26F1B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4" creationId="{903723D3-DCA6-40F6-AE12-B9F202764E52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5" creationId="{D04A148E-7404-4E09-A75B-347FA6E94FD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6" creationId="{2367885B-FDAD-40B1-9D94-78E83D442CC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7" creationId="{CF3B66F0-251A-4F30-843C-9B746611EB6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8" creationId="{0E4A99A8-5D35-4884-990F-FEC16921D05E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9" creationId="{11626925-82BE-4A26-A078-7C37EEA8073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0" creationId="{CB42DE22-D069-4EB1-8449-45C0155AAE23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1" creationId="{089F7828-CED5-452A-BD7A-602F1226CC3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2" creationId="{6C3B4F56-44C4-4539-9FAC-DEF5FB1AF269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3" creationId="{5B0B9F2E-D07E-4C26-9214-90D4A95DF06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4" creationId="{C2E88F16-1BA8-472D-8404-F8D425AD7DF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5" creationId="{C942E7E0-B660-4EED-A12B-B395C545A2D0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6" creationId="{BD31C2F1-7148-4180-9D2B-4E59111B122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7" creationId="{BBA81375-D01D-47AF-B1C8-7012EB00061A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8" creationId="{C1624D7B-640F-4C67-8468-EE0A3078C1A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9" creationId="{930AFE8D-22EC-43BF-834D-7C20DF7887D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0" creationId="{BC38B780-BB89-4606-ADCE-3EB45C3AD6A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1" creationId="{AEA6F57E-D781-498B-B1D0-74C1C62242A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2" creationId="{FBD5E766-8A6F-42BB-BE94-CBA302AD2822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3" creationId="{311990D2-DF64-40A0-93C9-400742633E6F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4" creationId="{58A961E4-5F5A-4E03-A230-87887240F49A}"/>
          </ac:spMkLst>
        </pc:spChg>
        <pc:spChg chg="add del mod ord">
          <ac:chgData name="Joao Paulo Moreira Antunes" userId="41dcb569-6652-4419-bde3-5acb8724e1d8" providerId="ADAL" clId="{D8BC58F3-A27A-4227-9DB9-A4BA6BC5F35D}" dt="2022-08-16T14:23:08.591" v="36" actId="478"/>
          <ac:spMkLst>
            <pc:docMk/>
            <pc:sldMk cId="3243610850" sldId="1680"/>
            <ac:spMk id="35" creationId="{817A2538-C9EA-47BF-BA4D-9DEE10F5A17E}"/>
          </ac:spMkLst>
        </pc:spChg>
        <pc:spChg chg="add del mod ord">
          <ac:chgData name="Joao Paulo Moreira Antunes" userId="41dcb569-6652-4419-bde3-5acb8724e1d8" providerId="ADAL" clId="{D8BC58F3-A27A-4227-9DB9-A4BA6BC5F35D}" dt="2022-08-16T14:23:11.466" v="37" actId="478"/>
          <ac:spMkLst>
            <pc:docMk/>
            <pc:sldMk cId="3243610850" sldId="1680"/>
            <ac:spMk id="36" creationId="{FF7BF8E4-25C2-40C9-A2BA-72C183E5DBC5}"/>
          </ac:spMkLst>
        </pc:spChg>
        <pc:spChg chg="add mod">
          <ac:chgData name="Joao Paulo Moreira Antunes" userId="41dcb569-6652-4419-bde3-5acb8724e1d8" providerId="ADAL" clId="{D8BC58F3-A27A-4227-9DB9-A4BA6BC5F35D}" dt="2022-08-16T14:23:28.190" v="40" actId="1076"/>
          <ac:spMkLst>
            <pc:docMk/>
            <pc:sldMk cId="3243610850" sldId="1680"/>
            <ac:spMk id="38" creationId="{5FAF7519-8713-40CD-BB85-8A9456666ADD}"/>
          </ac:spMkLst>
        </pc:spChg>
        <pc:spChg chg="add del mod">
          <ac:chgData name="Joao Paulo Moreira Antunes" userId="41dcb569-6652-4419-bde3-5acb8724e1d8" providerId="ADAL" clId="{D8BC58F3-A27A-4227-9DB9-A4BA6BC5F35D}" dt="2022-08-16T14:23:34.933" v="42" actId="478"/>
          <ac:spMkLst>
            <pc:docMk/>
            <pc:sldMk cId="3243610850" sldId="1680"/>
            <ac:spMk id="39" creationId="{15BA32D2-FF43-4221-ABB8-311213C06478}"/>
          </ac:spMkLst>
        </pc:spChg>
        <pc:spChg chg="add del mod">
          <ac:chgData name="Joao Paulo Moreira Antunes" userId="41dcb569-6652-4419-bde3-5acb8724e1d8" providerId="ADAL" clId="{D8BC58F3-A27A-4227-9DB9-A4BA6BC5F35D}" dt="2022-08-16T14:23:41.634" v="44" actId="478"/>
          <ac:spMkLst>
            <pc:docMk/>
            <pc:sldMk cId="3243610850" sldId="1680"/>
            <ac:spMk id="40" creationId="{3A651065-12E9-4342-A049-C178ADC9C67C}"/>
          </ac:spMkLst>
        </pc:spChg>
        <pc:spChg chg="add mod">
          <ac:chgData name="Joao Paulo Moreira Antunes" userId="41dcb569-6652-4419-bde3-5acb8724e1d8" providerId="ADAL" clId="{D8BC58F3-A27A-4227-9DB9-A4BA6BC5F35D}" dt="2022-08-16T14:31:02.054" v="106" actId="2711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3:16.769" v="38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 add mod">
        <pc:chgData name="Joao Paulo Moreira Antunes" userId="41dcb569-6652-4419-bde3-5acb8724e1d8" providerId="ADAL" clId="{D8BC58F3-A27A-4227-9DB9-A4BA6BC5F35D}" dt="2022-08-16T14:31:24.477" v="107" actId="2711"/>
        <pc:sldMkLst>
          <pc:docMk/>
          <pc:sldMk cId="1692847537" sldId="1681"/>
        </pc:sldMkLst>
        <pc:spChg chg="add mod">
          <ac:chgData name="Joao Paulo Moreira Antunes" userId="41dcb569-6652-4419-bde3-5acb8724e1d8" providerId="ADAL" clId="{D8BC58F3-A27A-4227-9DB9-A4BA6BC5F35D}" dt="2022-08-16T14:24:10.116" v="50"/>
          <ac:spMkLst>
            <pc:docMk/>
            <pc:sldMk cId="1692847537" sldId="1681"/>
            <ac:spMk id="6" creationId="{FAF16A6D-E567-4484-B1E7-41BACC1DD7D2}"/>
          </ac:spMkLst>
        </pc:spChg>
        <pc:spChg chg="del">
          <ac:chgData name="Joao Paulo Moreira Antunes" userId="41dcb569-6652-4419-bde3-5acb8724e1d8" providerId="ADAL" clId="{D8BC58F3-A27A-4227-9DB9-A4BA6BC5F35D}" dt="2022-08-16T14:24:01.529" v="48" actId="478"/>
          <ac:spMkLst>
            <pc:docMk/>
            <pc:sldMk cId="1692847537" sldId="1681"/>
            <ac:spMk id="38" creationId="{5FAF7519-8713-40CD-BB85-8A9456666ADD}"/>
          </ac:spMkLst>
        </pc:spChg>
        <pc:spChg chg="mod">
          <ac:chgData name="Joao Paulo Moreira Antunes" userId="41dcb569-6652-4419-bde3-5acb8724e1d8" providerId="ADAL" clId="{D8BC58F3-A27A-4227-9DB9-A4BA6BC5F35D}" dt="2022-08-16T14:31:24.477" v="107" actId="2711"/>
          <ac:spMkLst>
            <pc:docMk/>
            <pc:sldMk cId="1692847537" sldId="1681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4:06.085" v="49"/>
          <ac:picMkLst>
            <pc:docMk/>
            <pc:sldMk cId="1692847537" sldId="1681"/>
            <ac:picMk id="5" creationId="{92750563-E82B-4537-B36A-9C322BC6ABE8}"/>
          </ac:picMkLst>
        </pc:picChg>
        <pc:picChg chg="del">
          <ac:chgData name="Joao Paulo Moreira Antunes" userId="41dcb569-6652-4419-bde3-5acb8724e1d8" providerId="ADAL" clId="{D8BC58F3-A27A-4227-9DB9-A4BA6BC5F35D}" dt="2022-08-16T14:23:59.901" v="47" actId="478"/>
          <ac:picMkLst>
            <pc:docMk/>
            <pc:sldMk cId="1692847537" sldId="1681"/>
            <ac:picMk id="37" creationId="{C10A12C7-4019-4F13-A073-1A1D98A582DE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759636335" sldId="168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0750373" sldId="1682"/>
        </pc:sldMkLst>
      </pc:sldChg>
      <pc:sldChg chg="addSp delSp modSp add mod">
        <pc:chgData name="Joao Paulo Moreira Antunes" userId="41dcb569-6652-4419-bde3-5acb8724e1d8" providerId="ADAL" clId="{D8BC58F3-A27A-4227-9DB9-A4BA6BC5F35D}" dt="2022-08-16T14:31:40.273" v="109" actId="2711"/>
        <pc:sldMkLst>
          <pc:docMk/>
          <pc:sldMk cId="2217937218" sldId="1682"/>
        </pc:sldMkLst>
        <pc:spChg chg="del">
          <ac:chgData name="Joao Paulo Moreira Antunes" userId="41dcb569-6652-4419-bde3-5acb8724e1d8" providerId="ADAL" clId="{D8BC58F3-A27A-4227-9DB9-A4BA6BC5F35D}" dt="2022-08-16T14:24:28.594" v="53" actId="478"/>
          <ac:spMkLst>
            <pc:docMk/>
            <pc:sldMk cId="2217937218" sldId="1682"/>
            <ac:spMk id="6" creationId="{FAF16A6D-E567-4484-B1E7-41BACC1DD7D2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7" creationId="{7D3136B6-4CBE-4E99-82F4-3575477ECC1C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8" creationId="{E937584F-C513-4A75-B635-B900FE7084B0}"/>
          </ac:spMkLst>
        </pc:spChg>
        <pc:spChg chg="add mod">
          <ac:chgData name="Joao Paulo Moreira Antunes" userId="41dcb569-6652-4419-bde3-5acb8724e1d8" providerId="ADAL" clId="{D8BC58F3-A27A-4227-9DB9-A4BA6BC5F35D}" dt="2022-08-16T14:31:36.571" v="108" actId="2711"/>
          <ac:spMkLst>
            <pc:docMk/>
            <pc:sldMk cId="2217937218" sldId="1682"/>
            <ac:spMk id="9" creationId="{3B1424A6-4492-4E17-902E-52092ABA2B6E}"/>
          </ac:spMkLst>
        </pc:spChg>
        <pc:spChg chg="add mod">
          <ac:chgData name="Joao Paulo Moreira Antunes" userId="41dcb569-6652-4419-bde3-5acb8724e1d8" providerId="ADAL" clId="{D8BC58F3-A27A-4227-9DB9-A4BA6BC5F35D}" dt="2022-08-16T14:31:40.273" v="109" actId="2711"/>
          <ac:spMkLst>
            <pc:docMk/>
            <pc:sldMk cId="2217937218" sldId="1682"/>
            <ac:spMk id="11" creationId="{874EB150-9F57-4E69-B203-9E2BCC107F99}"/>
          </ac:spMkLst>
        </pc:spChg>
        <pc:spChg chg="del">
          <ac:chgData name="Joao Paulo Moreira Antunes" userId="41dcb569-6652-4419-bde3-5acb8724e1d8" providerId="ADAL" clId="{D8BC58F3-A27A-4227-9DB9-A4BA6BC5F35D}" dt="2022-08-16T14:24:30.066" v="54" actId="478"/>
          <ac:spMkLst>
            <pc:docMk/>
            <pc:sldMk cId="2217937218" sldId="1682"/>
            <ac:spMk id="41" creationId="{B5C427DB-4D4E-4C34-8798-98B68A898847}"/>
          </ac:spMkLst>
        </pc:spChg>
        <pc:picChg chg="del">
          <ac:chgData name="Joao Paulo Moreira Antunes" userId="41dcb569-6652-4419-bde3-5acb8724e1d8" providerId="ADAL" clId="{D8BC58F3-A27A-4227-9DB9-A4BA6BC5F35D}" dt="2022-08-16T14:24:26.538" v="52" actId="478"/>
          <ac:picMkLst>
            <pc:docMk/>
            <pc:sldMk cId="2217937218" sldId="1682"/>
            <ac:picMk id="5" creationId="{92750563-E82B-4537-B36A-9C322BC6ABE8}"/>
          </ac:picMkLst>
        </pc:picChg>
        <pc:picChg chg="add mod">
          <ac:chgData name="Joao Paulo Moreira Antunes" userId="41dcb569-6652-4419-bde3-5acb8724e1d8" providerId="ADAL" clId="{D8BC58F3-A27A-4227-9DB9-A4BA6BC5F35D}" dt="2022-08-16T14:24:43.635" v="55"/>
          <ac:picMkLst>
            <pc:docMk/>
            <pc:sldMk cId="2217937218" sldId="1682"/>
            <ac:picMk id="10" creationId="{D3398457-CAAC-4A5B-BD3A-F753DE3FBAF5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68905813" sldId="1683"/>
        </pc:sldMkLst>
      </pc:sldChg>
      <pc:sldChg chg="delSp modSp new mod modClrScheme chgLayout">
        <pc:chgData name="Joao Paulo Moreira Antunes" userId="41dcb569-6652-4419-bde3-5acb8724e1d8" providerId="ADAL" clId="{D8BC58F3-A27A-4227-9DB9-A4BA6BC5F35D}" dt="2022-08-16T21:11:06.278" v="339" actId="700"/>
        <pc:sldMkLst>
          <pc:docMk/>
          <pc:sldMk cId="2500756634" sldId="1683"/>
        </pc:sldMkLst>
        <pc:spChg chg="mod ord">
          <ac:chgData name="Joao Paulo Moreira Antunes" userId="41dcb569-6652-4419-bde3-5acb8724e1d8" providerId="ADAL" clId="{D8BC58F3-A27A-4227-9DB9-A4BA6BC5F35D}" dt="2022-08-16T21:11:06.278" v="339" actId="700"/>
          <ac:spMkLst>
            <pc:docMk/>
            <pc:sldMk cId="2500756634" sldId="1683"/>
            <ac:spMk id="2" creationId="{F4EFC91E-A499-4701-82B5-3D19914869CD}"/>
          </ac:spMkLst>
        </pc:spChg>
        <pc:spChg chg="del">
          <ac:chgData name="Joao Paulo Moreira Antunes" userId="41dcb569-6652-4419-bde3-5acb8724e1d8" providerId="ADAL" clId="{D8BC58F3-A27A-4227-9DB9-A4BA6BC5F35D}" dt="2022-08-16T14:25:37.699" v="64" actId="478"/>
          <ac:spMkLst>
            <pc:docMk/>
            <pc:sldMk cId="2500756634" sldId="1683"/>
            <ac:spMk id="3" creationId="{0AC66699-08EA-496F-AB5F-E8FA7B21337A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32:15.069" v="121" actId="6549"/>
        <pc:sldMkLst>
          <pc:docMk/>
          <pc:sldMk cId="3895845611" sldId="1684"/>
        </pc:sldMkLst>
        <pc:spChg chg="del">
          <ac:chgData name="Joao Paulo Moreira Antunes" userId="41dcb569-6652-4419-bde3-5acb8724e1d8" providerId="ADAL" clId="{D8BC58F3-A27A-4227-9DB9-A4BA6BC5F35D}" dt="2022-08-16T14:25:55.369" v="67" actId="478"/>
          <ac:spMkLst>
            <pc:docMk/>
            <pc:sldMk cId="3895845611" sldId="1684"/>
            <ac:spMk id="2" creationId="{216DD2EB-6C37-465E-AA9B-9AC8AE0A69C1}"/>
          </ac:spMkLst>
        </pc:spChg>
        <pc:spChg chg="del">
          <ac:chgData name="Joao Paulo Moreira Antunes" userId="41dcb569-6652-4419-bde3-5acb8724e1d8" providerId="ADAL" clId="{D8BC58F3-A27A-4227-9DB9-A4BA6BC5F35D}" dt="2022-08-16T14:25:57.180" v="68" actId="478"/>
          <ac:spMkLst>
            <pc:docMk/>
            <pc:sldMk cId="3895845611" sldId="1684"/>
            <ac:spMk id="3" creationId="{21EDED52-0548-4C82-90A1-B5C72B3A1790}"/>
          </ac:spMkLst>
        </pc:spChg>
        <pc:spChg chg="add mod">
          <ac:chgData name="Joao Paulo Moreira Antunes" userId="41dcb569-6652-4419-bde3-5acb8724e1d8" providerId="ADAL" clId="{D8BC58F3-A27A-4227-9DB9-A4BA6BC5F35D}" dt="2022-08-16T14:32:15.069" v="121" actId="6549"/>
          <ac:spMkLst>
            <pc:docMk/>
            <pc:sldMk cId="3895845611" sldId="1684"/>
            <ac:spMk id="6" creationId="{508985EA-FD49-4073-B4B7-70C5859E6BB9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7" creationId="{D71DA0E1-A8D9-4F7D-A369-F69E497BA68C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8" creationId="{0C20F71A-DFA6-4160-BB73-9BC484BD885B}"/>
          </ac:spMkLst>
        </pc:spChg>
        <pc:picChg chg="add mod">
          <ac:chgData name="Joao Paulo Moreira Antunes" userId="41dcb569-6652-4419-bde3-5acb8724e1d8" providerId="ADAL" clId="{D8BC58F3-A27A-4227-9DB9-A4BA6BC5F35D}" dt="2022-08-16T14:26:16.490" v="74" actId="1076"/>
          <ac:picMkLst>
            <pc:docMk/>
            <pc:sldMk cId="3895845611" sldId="1684"/>
            <ac:picMk id="4" creationId="{4715C586-FC77-4F6D-8529-E7E5F6FAD8A2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30.418" v="124" actId="255"/>
        <pc:sldMkLst>
          <pc:docMk/>
          <pc:sldMk cId="2154132357" sldId="1685"/>
        </pc:sldMkLst>
        <pc:spChg chg="del">
          <ac:chgData name="Joao Paulo Moreira Antunes" userId="41dcb569-6652-4419-bde3-5acb8724e1d8" providerId="ADAL" clId="{D8BC58F3-A27A-4227-9DB9-A4BA6BC5F35D}" dt="2022-08-16T14:29:12.233" v="81" actId="478"/>
          <ac:spMkLst>
            <pc:docMk/>
            <pc:sldMk cId="2154132357" sldId="1685"/>
            <ac:spMk id="2" creationId="{760F0215-4D39-491C-B6E0-968718202F94}"/>
          </ac:spMkLst>
        </pc:spChg>
        <pc:spChg chg="del">
          <ac:chgData name="Joao Paulo Moreira Antunes" userId="41dcb569-6652-4419-bde3-5acb8724e1d8" providerId="ADAL" clId="{D8BC58F3-A27A-4227-9DB9-A4BA6BC5F35D}" dt="2022-08-16T14:29:13.239" v="82" actId="478"/>
          <ac:spMkLst>
            <pc:docMk/>
            <pc:sldMk cId="2154132357" sldId="1685"/>
            <ac:spMk id="3" creationId="{576E41EC-99E9-4D32-BF4C-EB4AE4621892}"/>
          </ac:spMkLst>
        </pc:spChg>
        <pc:spChg chg="add mod">
          <ac:chgData name="Joao Paulo Moreira Antunes" userId="41dcb569-6652-4419-bde3-5acb8724e1d8" providerId="ADAL" clId="{D8BC58F3-A27A-4227-9DB9-A4BA6BC5F35D}" dt="2022-08-16T14:32:30.418" v="124" actId="255"/>
          <ac:spMkLst>
            <pc:docMk/>
            <pc:sldMk cId="2154132357" sldId="1685"/>
            <ac:spMk id="5" creationId="{CE185378-536C-47E4-87A6-43BA5DA7E431}"/>
          </ac:spMkLst>
        </pc:spChg>
        <pc:picChg chg="add mod">
          <ac:chgData name="Joao Paulo Moreira Antunes" userId="41dcb569-6652-4419-bde3-5acb8724e1d8" providerId="ADAL" clId="{D8BC58F3-A27A-4227-9DB9-A4BA6BC5F35D}" dt="2022-08-16T14:29:29.947" v="8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41.846" v="126" actId="255"/>
        <pc:sldMkLst>
          <pc:docMk/>
          <pc:sldMk cId="853096132" sldId="1686"/>
        </pc:sldMkLst>
        <pc:spChg chg="del">
          <ac:chgData name="Joao Paulo Moreira Antunes" userId="41dcb569-6652-4419-bde3-5acb8724e1d8" providerId="ADAL" clId="{D8BC58F3-A27A-4227-9DB9-A4BA6BC5F35D}" dt="2022-08-16T14:29:47.979" v="92" actId="478"/>
          <ac:spMkLst>
            <pc:docMk/>
            <pc:sldMk cId="853096132" sldId="1686"/>
            <ac:spMk id="2" creationId="{0DD4D5B6-2DD8-4208-8DCA-CD6E3C455193}"/>
          </ac:spMkLst>
        </pc:spChg>
        <pc:spChg chg="del">
          <ac:chgData name="Joao Paulo Moreira Antunes" userId="41dcb569-6652-4419-bde3-5acb8724e1d8" providerId="ADAL" clId="{D8BC58F3-A27A-4227-9DB9-A4BA6BC5F35D}" dt="2022-08-16T14:29:49.576" v="93" actId="478"/>
          <ac:spMkLst>
            <pc:docMk/>
            <pc:sldMk cId="853096132" sldId="1686"/>
            <ac:spMk id="3" creationId="{3E400FD9-FF2B-457D-BAC3-52C33E0972AA}"/>
          </ac:spMkLst>
        </pc:spChg>
        <pc:spChg chg="add mod">
          <ac:chgData name="Joao Paulo Moreira Antunes" userId="41dcb569-6652-4419-bde3-5acb8724e1d8" providerId="ADAL" clId="{D8BC58F3-A27A-4227-9DB9-A4BA6BC5F35D}" dt="2022-08-16T14:32:41.846" v="126" actId="255"/>
          <ac:spMkLst>
            <pc:docMk/>
            <pc:sldMk cId="853096132" sldId="1686"/>
            <ac:spMk id="4" creationId="{16F845DB-3733-4360-AA05-6F8691B1EB28}"/>
          </ac:spMkLst>
        </pc:sp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5" creationId="{88087CD8-A818-4557-8117-07F3E2A365BD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6" creationId="{94D5958B-3B7D-47ED-9F0C-F105EA6DE536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04.084" v="128" actId="255"/>
        <pc:sldMkLst>
          <pc:docMk/>
          <pc:sldMk cId="1297409023" sldId="1687"/>
        </pc:sldMkLst>
        <pc:spChg chg="del">
          <ac:chgData name="Joao Paulo Moreira Antunes" userId="41dcb569-6652-4419-bde3-5acb8724e1d8" providerId="ADAL" clId="{D8BC58F3-A27A-4227-9DB9-A4BA6BC5F35D}" dt="2022-08-16T14:30:11.383" v="98" actId="478"/>
          <ac:spMkLst>
            <pc:docMk/>
            <pc:sldMk cId="1297409023" sldId="1687"/>
            <ac:spMk id="2" creationId="{05F21DDF-8571-4BD4-9279-9C8E24DFD7CE}"/>
          </ac:spMkLst>
        </pc:spChg>
        <pc:spChg chg="del">
          <ac:chgData name="Joao Paulo Moreira Antunes" userId="41dcb569-6652-4419-bde3-5acb8724e1d8" providerId="ADAL" clId="{D8BC58F3-A27A-4227-9DB9-A4BA6BC5F35D}" dt="2022-08-16T14:30:13.202" v="99" actId="478"/>
          <ac:spMkLst>
            <pc:docMk/>
            <pc:sldMk cId="1297409023" sldId="1687"/>
            <ac:spMk id="3" creationId="{3AE9F78A-136B-41EA-8757-18310EBAE68B}"/>
          </ac:spMkLst>
        </pc:spChg>
        <pc:spChg chg="add mod">
          <ac:chgData name="Joao Paulo Moreira Antunes" userId="41dcb569-6652-4419-bde3-5acb8724e1d8" providerId="ADAL" clId="{D8BC58F3-A27A-4227-9DB9-A4BA6BC5F35D}" dt="2022-08-16T14:33:04.084" v="128" actId="255"/>
          <ac:spMkLst>
            <pc:docMk/>
            <pc:sldMk cId="1297409023" sldId="1687"/>
            <ac:spMk id="4" creationId="{E48831DE-D23E-4C38-AAB9-8562E4CE1350}"/>
          </ac:spMkLst>
        </pc:spChg>
        <pc:picChg chg="add mod">
          <ac:chgData name="Joao Paulo Moreira Antunes" userId="41dcb569-6652-4419-bde3-5acb8724e1d8" providerId="ADAL" clId="{D8BC58F3-A27A-4227-9DB9-A4BA6BC5F35D}" dt="2022-08-16T14:30:16.675" v="101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26.969" v="134" actId="207"/>
        <pc:sldMkLst>
          <pc:docMk/>
          <pc:sldMk cId="290544020" sldId="1688"/>
        </pc:sldMkLst>
        <pc:spChg chg="del">
          <ac:chgData name="Joao Paulo Moreira Antunes" userId="41dcb569-6652-4419-bde3-5acb8724e1d8" providerId="ADAL" clId="{D8BC58F3-A27A-4227-9DB9-A4BA6BC5F35D}" dt="2022-08-16T14:33:11.560" v="130" actId="478"/>
          <ac:spMkLst>
            <pc:docMk/>
            <pc:sldMk cId="290544020" sldId="1688"/>
            <ac:spMk id="2" creationId="{B1DEBB52-E354-46F8-992E-DAA3B9ED6A5E}"/>
          </ac:spMkLst>
        </pc:spChg>
        <pc:spChg chg="del">
          <ac:chgData name="Joao Paulo Moreira Antunes" userId="41dcb569-6652-4419-bde3-5acb8724e1d8" providerId="ADAL" clId="{D8BC58F3-A27A-4227-9DB9-A4BA6BC5F35D}" dt="2022-08-16T14:33:12.695" v="131" actId="478"/>
          <ac:spMkLst>
            <pc:docMk/>
            <pc:sldMk cId="290544020" sldId="1688"/>
            <ac:spMk id="3" creationId="{5C68161D-DA45-4406-885E-B23CF76BD063}"/>
          </ac:spMkLst>
        </pc:spChg>
        <pc:spChg chg="add mod">
          <ac:chgData name="Joao Paulo Moreira Antunes" userId="41dcb569-6652-4419-bde3-5acb8724e1d8" providerId="ADAL" clId="{D8BC58F3-A27A-4227-9DB9-A4BA6BC5F35D}" dt="2022-08-16T14:33:26.969" v="134" actId="207"/>
          <ac:spMkLst>
            <pc:docMk/>
            <pc:sldMk cId="290544020" sldId="1688"/>
            <ac:spMk id="4" creationId="{DD55F0F7-2890-486A-BDB9-5D2806B823FA}"/>
          </ac:spMkLst>
        </pc:spChg>
        <pc:picChg chg="add mod">
          <ac:chgData name="Joao Paulo Moreira Antunes" userId="41dcb569-6652-4419-bde3-5acb8724e1d8" providerId="ADAL" clId="{D8BC58F3-A27A-4227-9DB9-A4BA6BC5F35D}" dt="2022-08-16T14:33:24.092" v="133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04.055" v="154" actId="1076"/>
        <pc:sldMkLst>
          <pc:docMk/>
          <pc:sldMk cId="3777404988" sldId="1689"/>
        </pc:sldMkLst>
        <pc:spChg chg="mod">
          <ac:chgData name="Joao Paulo Moreira Antunes" userId="41dcb569-6652-4419-bde3-5acb8724e1d8" providerId="ADAL" clId="{D8BC58F3-A27A-4227-9DB9-A4BA6BC5F35D}" dt="2022-08-16T14:34:00.294" v="152" actId="1076"/>
          <ac:spMkLst>
            <pc:docMk/>
            <pc:sldMk cId="3777404988" sldId="1689"/>
            <ac:spMk id="2" creationId="{626A2A84-F7C2-4F32-9DFA-61D36138567E}"/>
          </ac:spMkLst>
        </pc:spChg>
        <pc:spChg chg="del">
          <ac:chgData name="Joao Paulo Moreira Antunes" userId="41dcb569-6652-4419-bde3-5acb8724e1d8" providerId="ADAL" clId="{D8BC58F3-A27A-4227-9DB9-A4BA6BC5F35D}" dt="2022-08-16T14:34:01.842" v="153" actId="478"/>
          <ac:spMkLst>
            <pc:docMk/>
            <pc:sldMk cId="3777404988" sldId="1689"/>
            <ac:spMk id="3" creationId="{A765D926-2845-4AC0-939C-CD650662C9E6}"/>
          </ac:spMkLst>
        </pc:spChg>
        <pc:picChg chg="add mod">
          <ac:chgData name="Joao Paulo Moreira Antunes" userId="41dcb569-6652-4419-bde3-5acb8724e1d8" providerId="ADAL" clId="{D8BC58F3-A27A-4227-9DB9-A4BA6BC5F35D}" dt="2022-08-16T14:34:04.055" v="154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53.554" v="164" actId="1076"/>
        <pc:sldMkLst>
          <pc:docMk/>
          <pc:sldMk cId="616611228" sldId="1690"/>
        </pc:sldMkLst>
        <pc:spChg chg="del">
          <ac:chgData name="Joao Paulo Moreira Antunes" userId="41dcb569-6652-4419-bde3-5acb8724e1d8" providerId="ADAL" clId="{D8BC58F3-A27A-4227-9DB9-A4BA6BC5F35D}" dt="2022-08-16T14:34:20.904" v="156" actId="478"/>
          <ac:spMkLst>
            <pc:docMk/>
            <pc:sldMk cId="616611228" sldId="1690"/>
            <ac:spMk id="2" creationId="{A7AF0221-9B15-4120-95BA-249FF421B390}"/>
          </ac:spMkLst>
        </pc:spChg>
        <pc:spChg chg="del">
          <ac:chgData name="Joao Paulo Moreira Antunes" userId="41dcb569-6652-4419-bde3-5acb8724e1d8" providerId="ADAL" clId="{D8BC58F3-A27A-4227-9DB9-A4BA6BC5F35D}" dt="2022-08-16T14:34:22.186" v="157" actId="478"/>
          <ac:spMkLst>
            <pc:docMk/>
            <pc:sldMk cId="616611228" sldId="1690"/>
            <ac:spMk id="3" creationId="{046422CA-72E0-45DE-8982-35A1A16CA9ED}"/>
          </ac:spMkLst>
        </pc:spChg>
        <pc:spChg chg="add del mod">
          <ac:chgData name="Joao Paulo Moreira Antunes" userId="41dcb569-6652-4419-bde3-5acb8724e1d8" providerId="ADAL" clId="{D8BC58F3-A27A-4227-9DB9-A4BA6BC5F35D}" dt="2022-08-16T14:34:53.554" v="164" actId="1076"/>
          <ac:spMkLst>
            <pc:docMk/>
            <pc:sldMk cId="616611228" sldId="1690"/>
            <ac:spMk id="4" creationId="{257B6DBB-9D9D-458B-8BB6-B9EEAF9E3280}"/>
          </ac:spMkLst>
        </pc:spChg>
        <pc:spChg chg="add del mod">
          <ac:chgData name="Joao Paulo Moreira Antunes" userId="41dcb569-6652-4419-bde3-5acb8724e1d8" providerId="ADAL" clId="{D8BC58F3-A27A-4227-9DB9-A4BA6BC5F35D}" dt="2022-08-16T14:34:49.838" v="163" actId="478"/>
          <ac:spMkLst>
            <pc:docMk/>
            <pc:sldMk cId="616611228" sldId="1690"/>
            <ac:spMk id="8" creationId="{7730E5E8-8C43-480A-A488-6E90A30E100A}"/>
          </ac:spMkLst>
        </pc:spChg>
        <pc:picChg chg="add mod">
          <ac:chgData name="Joao Paulo Moreira Antunes" userId="41dcb569-6652-4419-bde3-5acb8724e1d8" providerId="ADAL" clId="{D8BC58F3-A27A-4227-9DB9-A4BA6BC5F35D}" dt="2022-08-16T14:34:40.858" v="160" actId="1076"/>
          <ac:picMkLst>
            <pc:docMk/>
            <pc:sldMk cId="616611228" sldId="1690"/>
            <ac:picMk id="5" creationId="{78F56315-489D-4547-BA12-C9F643AAE2EE}"/>
          </ac:picMkLst>
        </pc:picChg>
        <pc:picChg chg="add mod">
          <ac:chgData name="Joao Paulo Moreira Antunes" userId="41dcb569-6652-4419-bde3-5acb8724e1d8" providerId="ADAL" clId="{D8BC58F3-A27A-4227-9DB9-A4BA6BC5F35D}" dt="2022-08-16T14:34:44.285" v="161" actId="1076"/>
          <ac:picMkLst>
            <pc:docMk/>
            <pc:sldMk cId="616611228" sldId="1690"/>
            <ac:picMk id="6" creationId="{71827585-3BCD-4685-B5F8-722D7FD464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6:27.871" v="170" actId="1076"/>
        <pc:sldMkLst>
          <pc:docMk/>
          <pc:sldMk cId="454280944" sldId="1691"/>
        </pc:sldMkLst>
        <pc:spChg chg="del">
          <ac:chgData name="Joao Paulo Moreira Antunes" userId="41dcb569-6652-4419-bde3-5acb8724e1d8" providerId="ADAL" clId="{D8BC58F3-A27A-4227-9DB9-A4BA6BC5F35D}" dt="2022-08-16T14:36:02.938" v="166" actId="478"/>
          <ac:spMkLst>
            <pc:docMk/>
            <pc:sldMk cId="454280944" sldId="1691"/>
            <ac:spMk id="2" creationId="{5349A697-2699-43EE-A44A-AEE50A25A94A}"/>
          </ac:spMkLst>
        </pc:spChg>
        <pc:spChg chg="del">
          <ac:chgData name="Joao Paulo Moreira Antunes" userId="41dcb569-6652-4419-bde3-5acb8724e1d8" providerId="ADAL" clId="{D8BC58F3-A27A-4227-9DB9-A4BA6BC5F35D}" dt="2022-08-16T14:36:05.639" v="167" actId="478"/>
          <ac:spMkLst>
            <pc:docMk/>
            <pc:sldMk cId="454280944" sldId="1691"/>
            <ac:spMk id="3" creationId="{8156BC44-BE20-406E-B2CC-5F2081B40135}"/>
          </ac:spMkLst>
        </pc:spChg>
        <pc:spChg chg="add mod">
          <ac:chgData name="Joao Paulo Moreira Antunes" userId="41dcb569-6652-4419-bde3-5acb8724e1d8" providerId="ADAL" clId="{D8BC58F3-A27A-4227-9DB9-A4BA6BC5F35D}" dt="2022-08-16T14:36:21.915" v="169" actId="1076"/>
          <ac:spMkLst>
            <pc:docMk/>
            <pc:sldMk cId="454280944" sldId="1691"/>
            <ac:spMk id="4" creationId="{DDA82FBA-CABC-488E-A35C-F24704CDE69C}"/>
          </ac:spMkLst>
        </pc:spChg>
        <pc:picChg chg="add mod">
          <ac:chgData name="Joao Paulo Moreira Antunes" userId="41dcb569-6652-4419-bde3-5acb8724e1d8" providerId="ADAL" clId="{D8BC58F3-A27A-4227-9DB9-A4BA6BC5F35D}" dt="2022-08-16T14:36:27.871" v="170" actId="1076"/>
          <ac:picMkLst>
            <pc:docMk/>
            <pc:sldMk cId="454280944" sldId="1691"/>
            <ac:picMk id="5" creationId="{3A257692-D4AE-40DB-842D-5F8023F823A7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7:19.403" v="183" actId="1076"/>
        <pc:sldMkLst>
          <pc:docMk/>
          <pc:sldMk cId="420811071" sldId="1692"/>
        </pc:sldMkLst>
        <pc:spChg chg="del">
          <ac:chgData name="Joao Paulo Moreira Antunes" userId="41dcb569-6652-4419-bde3-5acb8724e1d8" providerId="ADAL" clId="{D8BC58F3-A27A-4227-9DB9-A4BA6BC5F35D}" dt="2022-08-16T14:36:46.309" v="172" actId="478"/>
          <ac:spMkLst>
            <pc:docMk/>
            <pc:sldMk cId="420811071" sldId="1692"/>
            <ac:spMk id="2" creationId="{03BB6E13-3DE5-4379-A2A4-6C601BBB50FC}"/>
          </ac:spMkLst>
        </pc:spChg>
        <pc:spChg chg="del">
          <ac:chgData name="Joao Paulo Moreira Antunes" userId="41dcb569-6652-4419-bde3-5acb8724e1d8" providerId="ADAL" clId="{D8BC58F3-A27A-4227-9DB9-A4BA6BC5F35D}" dt="2022-08-16T14:36:47.516" v="173" actId="478"/>
          <ac:spMkLst>
            <pc:docMk/>
            <pc:sldMk cId="420811071" sldId="1692"/>
            <ac:spMk id="3" creationId="{8997A72D-A3E9-4EC3-AA0D-9A21D4E19618}"/>
          </ac:spMkLst>
        </pc:spChg>
        <pc:spChg chg="add mod">
          <ac:chgData name="Joao Paulo Moreira Antunes" userId="41dcb569-6652-4419-bde3-5acb8724e1d8" providerId="ADAL" clId="{D8BC58F3-A27A-4227-9DB9-A4BA6BC5F35D}" dt="2022-08-16T14:37:16.809" v="182" actId="1076"/>
          <ac:spMkLst>
            <pc:docMk/>
            <pc:sldMk cId="420811071" sldId="1692"/>
            <ac:spMk id="4" creationId="{182BA9B7-3AE4-4A38-BEC1-11F995294051}"/>
          </ac:spMkLst>
        </pc:spChg>
        <pc:spChg chg="add mod">
          <ac:chgData name="Joao Paulo Moreira Antunes" userId="41dcb569-6652-4419-bde3-5acb8724e1d8" providerId="ADAL" clId="{D8BC58F3-A27A-4227-9DB9-A4BA6BC5F35D}" dt="2022-08-16T14:37:19.403" v="183" actId="1076"/>
          <ac:spMkLst>
            <pc:docMk/>
            <pc:sldMk cId="420811071" sldId="1692"/>
            <ac:spMk id="5" creationId="{E32981C1-96FD-4DAC-A277-21B002D17394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6" creationId="{CAAB7796-660F-4192-A011-33A4DA8C296D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7" creationId="{B20A187D-89A4-4CDE-94FB-3994D9BDD2EB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03.196" v="194" actId="1076"/>
        <pc:sldMkLst>
          <pc:docMk/>
          <pc:sldMk cId="158166760" sldId="1693"/>
        </pc:sldMkLst>
        <pc:spChg chg="del">
          <ac:chgData name="Joao Paulo Moreira Antunes" userId="41dcb569-6652-4419-bde3-5acb8724e1d8" providerId="ADAL" clId="{D8BC58F3-A27A-4227-9DB9-A4BA6BC5F35D}" dt="2022-08-16T14:37:31.831" v="185" actId="478"/>
          <ac:spMkLst>
            <pc:docMk/>
            <pc:sldMk cId="158166760" sldId="1693"/>
            <ac:spMk id="2" creationId="{69D976CB-08BC-42E5-A753-5EDDE6832235}"/>
          </ac:spMkLst>
        </pc:spChg>
        <pc:spChg chg="del">
          <ac:chgData name="Joao Paulo Moreira Antunes" userId="41dcb569-6652-4419-bde3-5acb8724e1d8" providerId="ADAL" clId="{D8BC58F3-A27A-4227-9DB9-A4BA6BC5F35D}" dt="2022-08-16T14:37:33.092" v="186" actId="478"/>
          <ac:spMkLst>
            <pc:docMk/>
            <pc:sldMk cId="158166760" sldId="1693"/>
            <ac:spMk id="3" creationId="{13EF5770-4022-4D81-B437-F2EBB6E00F6F}"/>
          </ac:spMkLst>
        </pc:spChg>
        <pc:spChg chg="add mod">
          <ac:chgData name="Joao Paulo Moreira Antunes" userId="41dcb569-6652-4419-bde3-5acb8724e1d8" providerId="ADAL" clId="{D8BC58F3-A27A-4227-9DB9-A4BA6BC5F35D}" dt="2022-08-16T14:37:44.462" v="190" actId="1076"/>
          <ac:spMkLst>
            <pc:docMk/>
            <pc:sldMk cId="158166760" sldId="1693"/>
            <ac:spMk id="4" creationId="{21ABA12C-0044-4927-AAC3-3BF2A0832301}"/>
          </ac:spMkLst>
        </pc:spChg>
        <pc:spChg chg="add mod">
          <ac:chgData name="Joao Paulo Moreira Antunes" userId="41dcb569-6652-4419-bde3-5acb8724e1d8" providerId="ADAL" clId="{D8BC58F3-A27A-4227-9DB9-A4BA6BC5F35D}" dt="2022-08-16T14:38:03.196" v="194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52.050" v="202" actId="207"/>
        <pc:sldMkLst>
          <pc:docMk/>
          <pc:sldMk cId="1513858252" sldId="1694"/>
        </pc:sldMkLst>
        <pc:spChg chg="del">
          <ac:chgData name="Joao Paulo Moreira Antunes" userId="41dcb569-6652-4419-bde3-5acb8724e1d8" providerId="ADAL" clId="{D8BC58F3-A27A-4227-9DB9-A4BA6BC5F35D}" dt="2022-08-16T14:38:29.780" v="196" actId="478"/>
          <ac:spMkLst>
            <pc:docMk/>
            <pc:sldMk cId="1513858252" sldId="1694"/>
            <ac:spMk id="2" creationId="{76D0308E-AB69-4491-8170-38977A889A45}"/>
          </ac:spMkLst>
        </pc:spChg>
        <pc:spChg chg="del">
          <ac:chgData name="Joao Paulo Moreira Antunes" userId="41dcb569-6652-4419-bde3-5acb8724e1d8" providerId="ADAL" clId="{D8BC58F3-A27A-4227-9DB9-A4BA6BC5F35D}" dt="2022-08-16T14:38:31.102" v="197" actId="478"/>
          <ac:spMkLst>
            <pc:docMk/>
            <pc:sldMk cId="1513858252" sldId="1694"/>
            <ac:spMk id="3" creationId="{EE998D52-9664-4FA6-AC79-943763632B29}"/>
          </ac:spMkLst>
        </pc:spChg>
        <pc:spChg chg="add mod">
          <ac:chgData name="Joao Paulo Moreira Antunes" userId="41dcb569-6652-4419-bde3-5acb8724e1d8" providerId="ADAL" clId="{D8BC58F3-A27A-4227-9DB9-A4BA6BC5F35D}" dt="2022-08-16T14:38:49.256" v="201" actId="1076"/>
          <ac:spMkLst>
            <pc:docMk/>
            <pc:sldMk cId="1513858252" sldId="1694"/>
            <ac:spMk id="4" creationId="{C1CD4372-2B4B-4026-9DD5-C9B62EE4D752}"/>
          </ac:spMkLst>
        </pc:spChg>
        <pc:spChg chg="add mod">
          <ac:chgData name="Joao Paulo Moreira Antunes" userId="41dcb569-6652-4419-bde3-5acb8724e1d8" providerId="ADAL" clId="{D8BC58F3-A27A-4227-9DB9-A4BA6BC5F35D}" dt="2022-08-16T14:38:52.050" v="202" actId="20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9:30.168" v="213" actId="14100"/>
        <pc:sldMkLst>
          <pc:docMk/>
          <pc:sldMk cId="1141567049" sldId="1695"/>
        </pc:sldMkLst>
        <pc:spChg chg="del">
          <ac:chgData name="Joao Paulo Moreira Antunes" userId="41dcb569-6652-4419-bde3-5acb8724e1d8" providerId="ADAL" clId="{D8BC58F3-A27A-4227-9DB9-A4BA6BC5F35D}" dt="2022-08-16T14:39:05.894" v="204" actId="478"/>
          <ac:spMkLst>
            <pc:docMk/>
            <pc:sldMk cId="1141567049" sldId="1695"/>
            <ac:spMk id="2" creationId="{7BE33EF3-41E6-4169-8793-887A77783349}"/>
          </ac:spMkLst>
        </pc:spChg>
        <pc:spChg chg="del">
          <ac:chgData name="Joao Paulo Moreira Antunes" userId="41dcb569-6652-4419-bde3-5acb8724e1d8" providerId="ADAL" clId="{D8BC58F3-A27A-4227-9DB9-A4BA6BC5F35D}" dt="2022-08-16T14:39:07.290" v="205" actId="478"/>
          <ac:spMkLst>
            <pc:docMk/>
            <pc:sldMk cId="1141567049" sldId="1695"/>
            <ac:spMk id="3" creationId="{899FAD6C-CEF9-4865-94FD-A2BDD89E98E8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4" creationId="{4FB9D612-5AD1-45F6-98CF-D0BAC2FF9115}"/>
          </ac:spMkLst>
        </pc:spChg>
        <pc:spChg chg="add mod">
          <ac:chgData name="Joao Paulo Moreira Antunes" userId="41dcb569-6652-4419-bde3-5acb8724e1d8" providerId="ADAL" clId="{D8BC58F3-A27A-4227-9DB9-A4BA6BC5F35D}" dt="2022-08-16T14:39:21.588" v="210" actId="1076"/>
          <ac:spMkLst>
            <pc:docMk/>
            <pc:sldMk cId="1141567049" sldId="1695"/>
            <ac:spMk id="5" creationId="{8CC3CB80-E23C-4DCE-81AD-EA374EEBE0C5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7" creationId="{D6C39030-1D50-4747-B7E5-C0029B4B8923}"/>
          </ac:spMkLst>
        </pc:spChg>
        <pc:picChg chg="add mod">
          <ac:chgData name="Joao Paulo Moreira Antunes" userId="41dcb569-6652-4419-bde3-5acb8724e1d8" providerId="ADAL" clId="{D8BC58F3-A27A-4227-9DB9-A4BA6BC5F35D}" dt="2022-08-16T14:39:30.168" v="213" actId="14100"/>
          <ac:picMkLst>
            <pc:docMk/>
            <pc:sldMk cId="1141567049" sldId="1695"/>
            <ac:picMk id="6" creationId="{61108EC6-3B09-43EA-9AFD-6A05FEFDACAC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0:14.077" v="223" actId="14100"/>
        <pc:sldMkLst>
          <pc:docMk/>
          <pc:sldMk cId="2889615753" sldId="1696"/>
        </pc:sldMkLst>
        <pc:spChg chg="del">
          <ac:chgData name="Joao Paulo Moreira Antunes" userId="41dcb569-6652-4419-bde3-5acb8724e1d8" providerId="ADAL" clId="{D8BC58F3-A27A-4227-9DB9-A4BA6BC5F35D}" dt="2022-08-16T14:39:39.782" v="215" actId="478"/>
          <ac:spMkLst>
            <pc:docMk/>
            <pc:sldMk cId="2889615753" sldId="1696"/>
            <ac:spMk id="2" creationId="{BFCB3FBA-9719-4B34-BCA4-65763709625F}"/>
          </ac:spMkLst>
        </pc:spChg>
        <pc:spChg chg="del">
          <ac:chgData name="Joao Paulo Moreira Antunes" userId="41dcb569-6652-4419-bde3-5acb8724e1d8" providerId="ADAL" clId="{D8BC58F3-A27A-4227-9DB9-A4BA6BC5F35D}" dt="2022-08-16T14:39:41.041" v="216" actId="478"/>
          <ac:spMkLst>
            <pc:docMk/>
            <pc:sldMk cId="2889615753" sldId="1696"/>
            <ac:spMk id="3" creationId="{53033F74-6A92-4892-9B46-E870AD365181}"/>
          </ac:spMkLst>
        </pc:spChg>
        <pc:spChg chg="add mod">
          <ac:chgData name="Joao Paulo Moreira Antunes" userId="41dcb569-6652-4419-bde3-5acb8724e1d8" providerId="ADAL" clId="{D8BC58F3-A27A-4227-9DB9-A4BA6BC5F35D}" dt="2022-08-16T14:39:58.509" v="219" actId="255"/>
          <ac:spMkLst>
            <pc:docMk/>
            <pc:sldMk cId="2889615753" sldId="1696"/>
            <ac:spMk id="4" creationId="{CE3F0B52-15EA-4F42-9C97-8E1362A45FC8}"/>
          </ac:spMkLst>
        </pc:spChg>
        <pc:spChg chg="add mod">
          <ac:chgData name="Joao Paulo Moreira Antunes" userId="41dcb569-6652-4419-bde3-5acb8724e1d8" providerId="ADAL" clId="{D8BC58F3-A27A-4227-9DB9-A4BA6BC5F35D}" dt="2022-08-16T14:40:14.077" v="223" actId="14100"/>
          <ac:spMkLst>
            <pc:docMk/>
            <pc:sldMk cId="2889615753" sldId="1696"/>
            <ac:spMk id="5" creationId="{55F56946-714E-48F9-A7E0-550D0B4CDFEC}"/>
          </ac:spMkLst>
        </pc:spChg>
      </pc:sldChg>
      <pc:sldChg chg="delSp modSp new mod">
        <pc:chgData name="Joao Paulo Moreira Antunes" userId="41dcb569-6652-4419-bde3-5acb8724e1d8" providerId="ADAL" clId="{D8BC58F3-A27A-4227-9DB9-A4BA6BC5F35D}" dt="2022-08-16T14:40:39.667" v="244" actId="20577"/>
        <pc:sldMkLst>
          <pc:docMk/>
          <pc:sldMk cId="1836155095" sldId="1697"/>
        </pc:sldMkLst>
        <pc:spChg chg="mod">
          <ac:chgData name="Joao Paulo Moreira Antunes" userId="41dcb569-6652-4419-bde3-5acb8724e1d8" providerId="ADAL" clId="{D8BC58F3-A27A-4227-9DB9-A4BA6BC5F35D}" dt="2022-08-16T14:40:39.667" v="244" actId="20577"/>
          <ac:spMkLst>
            <pc:docMk/>
            <pc:sldMk cId="1836155095" sldId="1697"/>
            <ac:spMk id="2" creationId="{B223C7F1-7D2C-4F24-AD62-6BB559AF2BBB}"/>
          </ac:spMkLst>
        </pc:spChg>
        <pc:spChg chg="del">
          <ac:chgData name="Joao Paulo Moreira Antunes" userId="41dcb569-6652-4419-bde3-5acb8724e1d8" providerId="ADAL" clId="{D8BC58F3-A27A-4227-9DB9-A4BA6BC5F35D}" dt="2022-08-16T14:40:25.382" v="225" actId="478"/>
          <ac:spMkLst>
            <pc:docMk/>
            <pc:sldMk cId="1836155095" sldId="1697"/>
            <ac:spMk id="3" creationId="{4FAFAAB6-6446-4827-BF1B-5140A9CFC1C3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41:05.551" v="253" actId="1076"/>
        <pc:sldMkLst>
          <pc:docMk/>
          <pc:sldMk cId="3615808841" sldId="1698"/>
        </pc:sldMkLst>
        <pc:spChg chg="del">
          <ac:chgData name="Joao Paulo Moreira Antunes" userId="41dcb569-6652-4419-bde3-5acb8724e1d8" providerId="ADAL" clId="{D8BC58F3-A27A-4227-9DB9-A4BA6BC5F35D}" dt="2022-08-16T14:40:53.072" v="246" actId="478"/>
          <ac:spMkLst>
            <pc:docMk/>
            <pc:sldMk cId="3615808841" sldId="1698"/>
            <ac:spMk id="2" creationId="{5F1919BA-75B6-45EC-9716-323FEE8A331F}"/>
          </ac:spMkLst>
        </pc:spChg>
        <pc:spChg chg="del">
          <ac:chgData name="Joao Paulo Moreira Antunes" userId="41dcb569-6652-4419-bde3-5acb8724e1d8" providerId="ADAL" clId="{D8BC58F3-A27A-4227-9DB9-A4BA6BC5F35D}" dt="2022-08-16T14:40:53.993" v="247" actId="478"/>
          <ac:spMkLst>
            <pc:docMk/>
            <pc:sldMk cId="3615808841" sldId="1698"/>
            <ac:spMk id="3" creationId="{F75F5127-58AB-4D4F-A70A-C7AD9E602029}"/>
          </ac:spMkLst>
        </pc:spChg>
        <pc:spChg chg="add mod">
          <ac:chgData name="Joao Paulo Moreira Antunes" userId="41dcb569-6652-4419-bde3-5acb8724e1d8" providerId="ADAL" clId="{D8BC58F3-A27A-4227-9DB9-A4BA6BC5F35D}" dt="2022-08-16T14:41:05.551" v="253" actId="1076"/>
          <ac:spMkLst>
            <pc:docMk/>
            <pc:sldMk cId="3615808841" sldId="1698"/>
            <ac:spMk id="4" creationId="{7803AB3C-A6B2-4D92-8806-DD64D902ADEB}"/>
          </ac:spMkLst>
        </pc:spChg>
        <pc:picChg chg="add mod">
          <ac:chgData name="Joao Paulo Moreira Antunes" userId="41dcb569-6652-4419-bde3-5acb8724e1d8" providerId="ADAL" clId="{D8BC58F3-A27A-4227-9DB9-A4BA6BC5F35D}" dt="2022-08-16T14:41:03.123" v="252" actId="1076"/>
          <ac:picMkLst>
            <pc:docMk/>
            <pc:sldMk cId="3615808841" sldId="1698"/>
            <ac:picMk id="5" creationId="{02AA1FD5-E938-4561-9B4E-1BE11F910676}"/>
          </ac:picMkLst>
        </pc:picChg>
        <pc:picChg chg="add mod">
          <ac:chgData name="Joao Paulo Moreira Antunes" userId="41dcb569-6652-4419-bde3-5acb8724e1d8" providerId="ADAL" clId="{D8BC58F3-A27A-4227-9DB9-A4BA6BC5F35D}" dt="2022-08-16T14:41:02.029" v="251" actId="1076"/>
          <ac:picMkLst>
            <pc:docMk/>
            <pc:sldMk cId="3615808841" sldId="1698"/>
            <ac:picMk id="6" creationId="{1505FD81-68B4-4787-ADCD-AD6F1B8DF16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1:31.970" v="258" actId="1076"/>
        <pc:sldMkLst>
          <pc:docMk/>
          <pc:sldMk cId="3044268514" sldId="1699"/>
        </pc:sldMkLst>
        <pc:spChg chg="mod">
          <ac:chgData name="Joao Paulo Moreira Antunes" userId="41dcb569-6652-4419-bde3-5acb8724e1d8" providerId="ADAL" clId="{D8BC58F3-A27A-4227-9DB9-A4BA6BC5F35D}" dt="2022-08-16T14:41:14.774" v="255"/>
          <ac:spMkLst>
            <pc:docMk/>
            <pc:sldMk cId="3044268514" sldId="1699"/>
            <ac:spMk id="2" creationId="{04053880-3218-4DC6-AF7B-618636E08D6D}"/>
          </ac:spMkLst>
        </pc:spChg>
        <pc:spChg chg="del">
          <ac:chgData name="Joao Paulo Moreira Antunes" userId="41dcb569-6652-4419-bde3-5acb8724e1d8" providerId="ADAL" clId="{D8BC58F3-A27A-4227-9DB9-A4BA6BC5F35D}" dt="2022-08-16T14:41:16.600" v="256" actId="478"/>
          <ac:spMkLst>
            <pc:docMk/>
            <pc:sldMk cId="3044268514" sldId="1699"/>
            <ac:spMk id="3" creationId="{8C3321CA-B425-48C1-88A2-D29FDB573435}"/>
          </ac:spMkLst>
        </pc:spChg>
        <pc:picChg chg="add mod">
          <ac:chgData name="Joao Paulo Moreira Antunes" userId="41dcb569-6652-4419-bde3-5acb8724e1d8" providerId="ADAL" clId="{D8BC58F3-A27A-4227-9DB9-A4BA6BC5F35D}" dt="2022-08-16T14:41:31.970" v="258" actId="1076"/>
          <ac:picMkLst>
            <pc:docMk/>
            <pc:sldMk cId="3044268514" sldId="1699"/>
            <ac:picMk id="4" creationId="{1E558FAE-4435-44BB-BC0F-F8C637FCC2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4:30.233" v="295" actId="20577"/>
        <pc:sldMkLst>
          <pc:docMk/>
          <pc:sldMk cId="1072958721" sldId="1700"/>
        </pc:sldMkLst>
        <pc:spChg chg="del">
          <ac:chgData name="Joao Paulo Moreira Antunes" userId="41dcb569-6652-4419-bde3-5acb8724e1d8" providerId="ADAL" clId="{D8BC58F3-A27A-4227-9DB9-A4BA6BC5F35D}" dt="2022-08-16T14:41:43.120" v="260" actId="478"/>
          <ac:spMkLst>
            <pc:docMk/>
            <pc:sldMk cId="1072958721" sldId="1700"/>
            <ac:spMk id="2" creationId="{2BF781C0-5049-4E8A-8021-0A6CCCAA005B}"/>
          </ac:spMkLst>
        </pc:spChg>
        <pc:spChg chg="del">
          <ac:chgData name="Joao Paulo Moreira Antunes" userId="41dcb569-6652-4419-bde3-5acb8724e1d8" providerId="ADAL" clId="{D8BC58F3-A27A-4227-9DB9-A4BA6BC5F35D}" dt="2022-08-16T14:41:44.101" v="261" actId="478"/>
          <ac:spMkLst>
            <pc:docMk/>
            <pc:sldMk cId="1072958721" sldId="1700"/>
            <ac:spMk id="3" creationId="{CFB43838-B105-416C-821E-EC57409E4059}"/>
          </ac:spMkLst>
        </pc:spChg>
        <pc:spChg chg="add mod">
          <ac:chgData name="Joao Paulo Moreira Antunes" userId="41dcb569-6652-4419-bde3-5acb8724e1d8" providerId="ADAL" clId="{D8BC58F3-A27A-4227-9DB9-A4BA6BC5F35D}" dt="2022-08-16T14:44:30.233" v="295" actId="20577"/>
          <ac:spMkLst>
            <pc:docMk/>
            <pc:sldMk cId="1072958721" sldId="1700"/>
            <ac:spMk id="5" creationId="{B02495A5-D1A1-457C-A9FB-DB03868911C7}"/>
          </ac:spMkLst>
        </pc:spChg>
        <pc:spChg chg="add del mod">
          <ac:chgData name="Joao Paulo Moreira Antunes" userId="41dcb569-6652-4419-bde3-5acb8724e1d8" providerId="ADAL" clId="{D8BC58F3-A27A-4227-9DB9-A4BA6BC5F35D}" dt="2022-08-16T14:41:58.984" v="267" actId="478"/>
          <ac:spMkLst>
            <pc:docMk/>
            <pc:sldMk cId="1072958721" sldId="1700"/>
            <ac:spMk id="6" creationId="{DD81B7C5-2F80-48B6-AB8C-34702EB54447}"/>
          </ac:spMkLst>
        </pc:spChg>
        <pc:picChg chg="add del mod">
          <ac:chgData name="Joao Paulo Moreira Antunes" userId="41dcb569-6652-4419-bde3-5acb8724e1d8" providerId="ADAL" clId="{D8BC58F3-A27A-4227-9DB9-A4BA6BC5F35D}" dt="2022-08-16T14:41:48.384" v="263" actId="478"/>
          <ac:picMkLst>
            <pc:docMk/>
            <pc:sldMk cId="1072958721" sldId="1700"/>
            <ac:picMk id="4" creationId="{AFCCA957-C051-4D14-92B7-524BAF94F8D5}"/>
          </ac:picMkLst>
        </pc:picChg>
        <pc:picChg chg="add del mod">
          <ac:chgData name="Joao Paulo Moreira Antunes" userId="41dcb569-6652-4419-bde3-5acb8724e1d8" providerId="ADAL" clId="{D8BC58F3-A27A-4227-9DB9-A4BA6BC5F35D}" dt="2022-08-16T14:42:57.662" v="275" actId="478"/>
          <ac:picMkLst>
            <pc:docMk/>
            <pc:sldMk cId="1072958721" sldId="1700"/>
            <ac:picMk id="8" creationId="{E9DE75D6-1C9E-4986-B8FC-373BDD906328}"/>
          </ac:picMkLst>
        </pc:picChg>
        <pc:picChg chg="add del">
          <ac:chgData name="Joao Paulo Moreira Antunes" userId="41dcb569-6652-4419-bde3-5acb8724e1d8" providerId="ADAL" clId="{D8BC58F3-A27A-4227-9DB9-A4BA6BC5F35D}" dt="2022-08-16T14:44:05.442" v="277" actId="478"/>
          <ac:picMkLst>
            <pc:docMk/>
            <pc:sldMk cId="1072958721" sldId="1700"/>
            <ac:picMk id="10" creationId="{6F6DC400-7E77-4FFB-BE8E-F4367F040C04}"/>
          </ac:picMkLst>
        </pc:picChg>
        <pc:picChg chg="add mod">
          <ac:chgData name="Joao Paulo Moreira Antunes" userId="41dcb569-6652-4419-bde3-5acb8724e1d8" providerId="ADAL" clId="{D8BC58F3-A27A-4227-9DB9-A4BA6BC5F35D}" dt="2022-08-16T14:44:25.336" v="279" actId="1076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6:07.113" v="337" actId="1076"/>
        <pc:sldMkLst>
          <pc:docMk/>
          <pc:sldMk cId="84951744" sldId="1701"/>
        </pc:sldMkLst>
        <pc:spChg chg="mod">
          <ac:chgData name="Joao Paulo Moreira Antunes" userId="41dcb569-6652-4419-bde3-5acb8724e1d8" providerId="ADAL" clId="{D8BC58F3-A27A-4227-9DB9-A4BA6BC5F35D}" dt="2022-08-16T14:45:51.977" v="331" actId="20577"/>
          <ac:spMkLst>
            <pc:docMk/>
            <pc:sldMk cId="84951744" sldId="1701"/>
            <ac:spMk id="2" creationId="{3740E737-BAFC-47DE-8FB3-0D133925DF24}"/>
          </ac:spMkLst>
        </pc:spChg>
        <pc:spChg chg="del">
          <ac:chgData name="Joao Paulo Moreira Antunes" userId="41dcb569-6652-4419-bde3-5acb8724e1d8" providerId="ADAL" clId="{D8BC58F3-A27A-4227-9DB9-A4BA6BC5F35D}" dt="2022-08-16T14:44:51.600" v="312" actId="478"/>
          <ac:spMkLst>
            <pc:docMk/>
            <pc:sldMk cId="84951744" sldId="1701"/>
            <ac:spMk id="3" creationId="{F0485901-3233-4E7A-8F7C-1685C848850B}"/>
          </ac:spMkLst>
        </pc:spChg>
        <pc:picChg chg="add mod">
          <ac:chgData name="Joao Paulo Moreira Antunes" userId="41dcb569-6652-4419-bde3-5acb8724e1d8" providerId="ADAL" clId="{D8BC58F3-A27A-4227-9DB9-A4BA6BC5F35D}" dt="2022-08-16T14:46:07.113" v="337" actId="1076"/>
          <ac:picMkLst>
            <pc:docMk/>
            <pc:sldMk cId="84951744" sldId="1701"/>
            <ac:picMk id="4" creationId="{12A75512-3DBE-411B-A7B0-96E9519B07AF}"/>
          </ac:picMkLst>
        </pc:picChg>
        <pc:picChg chg="add mod">
          <ac:chgData name="Joao Paulo Moreira Antunes" userId="41dcb569-6652-4419-bde3-5acb8724e1d8" providerId="ADAL" clId="{D8BC58F3-A27A-4227-9DB9-A4BA6BC5F35D}" dt="2022-08-16T14:46:05.621" v="336" actId="14100"/>
          <ac:picMkLst>
            <pc:docMk/>
            <pc:sldMk cId="84951744" sldId="1701"/>
            <ac:picMk id="5" creationId="{639A8F04-6B82-401A-B765-63114A8A0FB8}"/>
          </ac:picMkLst>
        </pc:picChg>
        <pc:picChg chg="add mod">
          <ac:chgData name="Joao Paulo Moreira Antunes" userId="41dcb569-6652-4419-bde3-5acb8724e1d8" providerId="ADAL" clId="{D8BC58F3-A27A-4227-9DB9-A4BA6BC5F35D}" dt="2022-08-16T14:46:02.798" v="335" actId="14100"/>
          <ac:picMkLst>
            <pc:docMk/>
            <pc:sldMk cId="84951744" sldId="1701"/>
            <ac:picMk id="6" creationId="{5EBB1186-4E97-4DA0-8352-DEDD4298C562}"/>
          </ac:picMkLst>
        </pc:picChg>
      </pc:sldChg>
      <pc:sldMasterChg chg="delSldLayout">
        <pc:chgData name="Joao Paulo Moreira Antunes" userId="41dcb569-6652-4419-bde3-5acb8724e1d8" providerId="ADAL" clId="{D8BC58F3-A27A-4227-9DB9-A4BA6BC5F35D}" dt="2022-08-16T14:20:22.545" v="9" actId="47"/>
        <pc:sldMasterMkLst>
          <pc:docMk/>
          <pc:sldMasterMk cId="1881724970" sldId="2147484551"/>
        </pc:sldMasterMkLst>
        <pc:sldLayoutChg chg="del">
          <pc:chgData name="Joao Paulo Moreira Antunes" userId="41dcb569-6652-4419-bde3-5acb8724e1d8" providerId="ADAL" clId="{D8BC58F3-A27A-4227-9DB9-A4BA6BC5F35D}" dt="2022-08-16T14:20:22.545" v="9" actId="47"/>
          <pc:sldLayoutMkLst>
            <pc:docMk/>
            <pc:sldMasterMk cId="1881724970" sldId="2147484551"/>
            <pc:sldLayoutMk cId="772925452" sldId="2147484574"/>
          </pc:sldLayoutMkLst>
        </pc:sldLayoutChg>
      </pc:sldMasterChg>
    </pc:docChg>
  </pc:docChgLst>
  <pc:docChgLst>
    <pc:chgData name="Willian Felipe Lemes" userId="S::willianfl@pbtech.net.br::0f26044e-4ab5-45c9-abc2-7f98ba37a1b3" providerId="AD" clId="Web-{48896246-52E6-F60F-EC63-D4B3AF6CAEA8}"/>
    <pc:docChg chg="modSld">
      <pc:chgData name="Willian Felipe Lemes" userId="S::willianfl@pbtech.net.br::0f26044e-4ab5-45c9-abc2-7f98ba37a1b3" providerId="AD" clId="Web-{48896246-52E6-F60F-EC63-D4B3AF6CAEA8}" dt="2022-08-20T17:52:30.278" v="0"/>
      <pc:docMkLst>
        <pc:docMk/>
      </pc:docMkLst>
      <pc:sldChg chg="delSp">
        <pc:chgData name="Willian Felipe Lemes" userId="S::willianfl@pbtech.net.br::0f26044e-4ab5-45c9-abc2-7f98ba37a1b3" providerId="AD" clId="Web-{48896246-52E6-F60F-EC63-D4B3AF6CAEA8}" dt="2022-08-20T17:52:30.278" v="0"/>
        <pc:sldMkLst>
          <pc:docMk/>
          <pc:sldMk cId="622143730" sldId="1678"/>
        </pc:sldMkLst>
        <pc:picChg chg="del">
          <ac:chgData name="Willian Felipe Lemes" userId="S::willianfl@pbtech.net.br::0f26044e-4ab5-45c9-abc2-7f98ba37a1b3" providerId="AD" clId="Web-{48896246-52E6-F60F-EC63-D4B3AF6CAEA8}" dt="2022-08-20T17:52:30.278" v="0"/>
          <ac:picMkLst>
            <pc:docMk/>
            <pc:sldMk cId="622143730" sldId="1678"/>
            <ac:picMk id="3" creationId="{7947779F-D246-49DF-617E-6354254FE21B}"/>
          </ac:picMkLst>
        </pc:picChg>
      </pc:sldChg>
    </pc:docChg>
  </pc:docChgLst>
  <pc:docChgLst>
    <pc:chgData name="Joao" userId="41dcb569-6652-4419-bde3-5acb8724e1d8" providerId="ADAL" clId="{5E13EB4E-974A-4047-9157-F86B0FFD9459}"/>
    <pc:docChg chg="custSel modSld">
      <pc:chgData name="Joao" userId="41dcb569-6652-4419-bde3-5acb8724e1d8" providerId="ADAL" clId="{5E13EB4E-974A-4047-9157-F86B0FFD9459}" dt="2022-08-20T21:18:05.276" v="9" actId="1076"/>
      <pc:docMkLst>
        <pc:docMk/>
      </pc:docMkLst>
      <pc:sldChg chg="addSp delSp modSp mod">
        <pc:chgData name="Joao" userId="41dcb569-6652-4419-bde3-5acb8724e1d8" providerId="ADAL" clId="{5E13EB4E-974A-4047-9157-F86B0FFD9459}" dt="2022-08-20T21:18:05.276" v="9" actId="1076"/>
        <pc:sldMkLst>
          <pc:docMk/>
          <pc:sldMk cId="2154132357" sldId="1685"/>
        </pc:sldMkLst>
        <pc:picChg chg="ord">
          <ac:chgData name="Joao" userId="41dcb569-6652-4419-bde3-5acb8724e1d8" providerId="ADAL" clId="{5E13EB4E-974A-4047-9157-F86B0FFD9459}" dt="2022-08-20T21:17:40.814" v="6" actId="166"/>
          <ac:picMkLst>
            <pc:docMk/>
            <pc:sldMk cId="2154132357" sldId="1685"/>
            <ac:picMk id="3" creationId="{66EAF3D0-6ED4-4A5D-93E6-48B32E374F5A}"/>
          </ac:picMkLst>
        </pc:picChg>
        <pc:picChg chg="del">
          <ac:chgData name="Joao" userId="41dcb569-6652-4419-bde3-5acb8724e1d8" providerId="ADAL" clId="{5E13EB4E-974A-4047-9157-F86B0FFD9459}" dt="2022-08-20T21:17:20.170" v="0" actId="478"/>
          <ac:picMkLst>
            <pc:docMk/>
            <pc:sldMk cId="2154132357" sldId="1685"/>
            <ac:picMk id="4" creationId="{D32D1C8F-89D9-4D22-A38C-1C9FFFCE905D}"/>
          </ac:picMkLst>
        </pc:picChg>
        <pc:picChg chg="add del mod">
          <ac:chgData name="Joao" userId="41dcb569-6652-4419-bde3-5acb8724e1d8" providerId="ADAL" clId="{5E13EB4E-974A-4047-9157-F86B0FFD9459}" dt="2022-08-20T21:18:02.948" v="7" actId="478"/>
          <ac:picMkLst>
            <pc:docMk/>
            <pc:sldMk cId="2154132357" sldId="1685"/>
            <ac:picMk id="6" creationId="{11231FB1-E99F-45A9-9D21-DA88074568A5}"/>
          </ac:picMkLst>
        </pc:picChg>
        <pc:picChg chg="add mod">
          <ac:chgData name="Joao" userId="41dcb569-6652-4419-bde3-5acb8724e1d8" providerId="ADAL" clId="{5E13EB4E-974A-4047-9157-F86B0FFD9459}" dt="2022-08-20T21:18:05.276" v="9" actId="1076"/>
          <ac:picMkLst>
            <pc:docMk/>
            <pc:sldMk cId="2154132357" sldId="1685"/>
            <ac:picMk id="8" creationId="{822FC2B1-D0CB-4B43-8FDA-AD877591A540}"/>
          </ac:picMkLst>
        </pc:picChg>
      </pc:sldChg>
    </pc:docChg>
  </pc:docChgLst>
  <pc:docChgLst>
    <pc:chgData name="Willian Felipe Lemes" userId="S::willianfl@pbtech.net.br::0f26044e-4ab5-45c9-abc2-7f98ba37a1b3" providerId="AD" clId="Web-{38801968-1773-E342-CA90-79BF65576B8D}"/>
    <pc:docChg chg="modSld">
      <pc:chgData name="Willian Felipe Lemes" userId="S::willianfl@pbtech.net.br::0f26044e-4ab5-45c9-abc2-7f98ba37a1b3" providerId="AD" clId="Web-{38801968-1773-E342-CA90-79BF65576B8D}" dt="2022-08-16T21:22:52.196" v="7" actId="20577"/>
      <pc:docMkLst>
        <pc:docMk/>
      </pc:docMkLst>
      <pc:sldChg chg="modSp">
        <pc:chgData name="Willian Felipe Lemes" userId="S::willianfl@pbtech.net.br::0f26044e-4ab5-45c9-abc2-7f98ba37a1b3" providerId="AD" clId="Web-{38801968-1773-E342-CA90-79BF65576B8D}" dt="2022-08-16T21:20:22.113" v="0" actId="20577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8801968-1773-E342-CA90-79BF65576B8D}" dt="2022-08-16T21:20:22.113" v="0" actId="20577"/>
          <ac:spMkLst>
            <pc:docMk/>
            <pc:sldMk cId="1873277017" sldId="1679"/>
            <ac:spMk id="2" creationId="{47559891-1DDC-464E-97C3-0C96CA94A1F5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0:37.176" v="2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8801968-1773-E342-CA90-79BF65576B8D}" dt="2022-08-16T21:20:37.176" v="2" actId="20577"/>
          <ac:spMkLst>
            <pc:docMk/>
            <pc:sldMk cId="2217937218" sldId="1682"/>
            <ac:spMk id="9" creationId="{3B1424A6-4492-4E17-902E-52092ABA2B6E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2:52.196" v="7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8801968-1773-E342-CA90-79BF65576B8D}" dt="2022-08-16T21:22:52.196" v="7" actId="20577"/>
          <ac:spMkLst>
            <pc:docMk/>
            <pc:sldMk cId="1513858252" sldId="1694"/>
            <ac:spMk id="4" creationId="{C1CD4372-2B4B-4026-9DD5-C9B62EE4D7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11/7/2023 7:25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11/7/2023 7:24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8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59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24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2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0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7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Atualmente, possuí 20 lojas próprias e mais de 135 correspondentes exclusivos. Estamos presentes em todo o país, oferecendo empréstimos com segurança e transparência para quem deseja quitar dívidas maiores, investir em algo ou mesmo realizar um sonho.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80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Atualmente, possuí 20 lojas próprias e mais de 135 correspondentes exclusivos. Estamos presentes em todo o país, oferecendo empréstimos com segurança e transparência para quem deseja quitar dívidas maiores, investir em algo ou mesmo realizar um sonho.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8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1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92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59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2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3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Large 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66BC3F-6A16-DB4C-8A9C-2C7E6887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05" y="3038224"/>
            <a:ext cx="9823498" cy="918490"/>
          </a:xfrm>
        </p:spPr>
        <p:txBody>
          <a:bodyPr/>
          <a:lstStyle/>
          <a:p>
            <a:r>
              <a:rPr lang="en-US" dirty="0" err="1"/>
              <a:t>AzureOpenAI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4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6763EC9-DCC5-2F4A-1740-BD5FBE6B2845}"/>
              </a:ext>
            </a:extLst>
          </p:cNvPr>
          <p:cNvSpPr txBox="1"/>
          <p:nvPr/>
        </p:nvSpPr>
        <p:spPr>
          <a:xfrm>
            <a:off x="437276" y="890240"/>
            <a:ext cx="108759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50" dirty="0">
                <a:solidFill>
                  <a:schemeClr val="bg2"/>
                </a:solidFill>
                <a:latin typeface="+mj-lt"/>
              </a:rPr>
              <a:t>Pontos relevantes antes do demo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2D94F6-8541-0262-1ABE-5EBBF4B38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01" y="2306838"/>
            <a:ext cx="7330597" cy="162009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4F41DDC-F741-2E71-D208-0D3FBB9B7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81" y="4635646"/>
            <a:ext cx="5809356" cy="2263762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0F3938-FEFD-65C1-6F98-726A36A64E04}"/>
              </a:ext>
            </a:extLst>
          </p:cNvPr>
          <p:cNvSpPr txBox="1">
            <a:spLocks/>
          </p:cNvSpPr>
          <p:nvPr/>
        </p:nvSpPr>
        <p:spPr>
          <a:xfrm>
            <a:off x="373901" y="4143203"/>
            <a:ext cx="9795376" cy="49244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Reposit</a:t>
            </a:r>
            <a:r>
              <a:rPr lang="pt-BR" sz="2000" b="1" dirty="0"/>
              <a:t>ó</a:t>
            </a:r>
            <a:r>
              <a:rPr lang="pt-BR" sz="2000" dirty="0"/>
              <a:t>rio (build-</a:t>
            </a:r>
            <a:r>
              <a:rPr lang="pt-BR" sz="2000" dirty="0" err="1"/>
              <a:t>services</a:t>
            </a:r>
            <a:r>
              <a:rPr lang="pt-BR" sz="2000" dirty="0"/>
              <a:t>)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109CCAAE-FAE8-637A-412E-4DE942962CA9}"/>
              </a:ext>
            </a:extLst>
          </p:cNvPr>
          <p:cNvSpPr txBox="1">
            <a:spLocks/>
          </p:cNvSpPr>
          <p:nvPr/>
        </p:nvSpPr>
        <p:spPr>
          <a:xfrm>
            <a:off x="373901" y="1814395"/>
            <a:ext cx="9795376" cy="49244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Branch Policies</a:t>
            </a:r>
          </a:p>
        </p:txBody>
      </p:sp>
    </p:spTree>
    <p:extLst>
      <p:ext uri="{BB962C8B-B14F-4D97-AF65-F5344CB8AC3E}">
        <p14:creationId xmlns:p14="http://schemas.microsoft.com/office/powerpoint/2010/main" val="24324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1338" y="2016336"/>
            <a:ext cx="10649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https://{XXXXXXXX}.openai.azure.com/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openai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deployments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/{MODEL_NAME}/chat/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completions?api-version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={API_VERSION}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861774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Configuração da Task de </a:t>
            </a:r>
            <a:r>
              <a:rPr lang="pt-BR" sz="4400" dirty="0" err="1"/>
              <a:t>pullrequest</a:t>
            </a:r>
            <a:endParaRPr lang="pt-BR" sz="4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159EAE-92D0-2E23-4B2C-1E520288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4630570"/>
            <a:ext cx="2485272" cy="1970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AC7BCC5-4C56-09F3-2599-CC343019684E}"/>
              </a:ext>
            </a:extLst>
          </p:cNvPr>
          <p:cNvSpPr txBox="1"/>
          <p:nvPr/>
        </p:nvSpPr>
        <p:spPr>
          <a:xfrm>
            <a:off x="451338" y="3900164"/>
            <a:ext cx="9485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API_Version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https://learn.microsoft.com/en-us/azure/ai-services/openai/reference</a:t>
            </a:r>
          </a:p>
        </p:txBody>
      </p:sp>
    </p:spTree>
    <p:extLst>
      <p:ext uri="{BB962C8B-B14F-4D97-AF65-F5344CB8AC3E}">
        <p14:creationId xmlns:p14="http://schemas.microsoft.com/office/powerpoint/2010/main" val="41610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6996" y="5267709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https://learn.microsoft.com/pt-br/azure/</a:t>
            </a:r>
            <a:r>
              <a:rPr lang="pt-BR" spc="-50" dirty="0">
                <a:solidFill>
                  <a:schemeClr val="bg1"/>
                </a:solidFill>
                <a:latin typeface="+mj-lt"/>
              </a:rPr>
              <a:t>ai-services</a:t>
            </a:r>
            <a:r>
              <a:rPr lang="pt-BR" dirty="0">
                <a:solidFill>
                  <a:schemeClr val="bg1"/>
                </a:solidFill>
              </a:rPr>
              <a:t>/openai/concepts/models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Localização dos Recursos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41BE21B-644C-A5E7-017E-3EC70D9A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96" y="2288240"/>
            <a:ext cx="2541757" cy="2418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118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87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1338" y="4994564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https://azure.microsoft.com/pt-br/pricing/details/cognitive-services/openai-service/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Custos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8DB885-E259-04C3-76DA-76A24DD6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55" y="2142478"/>
            <a:ext cx="2925037" cy="27116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538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372638" y="876549"/>
            <a:ext cx="107393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spc="-50" dirty="0">
                <a:solidFill>
                  <a:schemeClr val="bg2"/>
                </a:solidFill>
                <a:latin typeface="+mj-lt"/>
              </a:rPr>
              <a:t>Token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7F678A-9EBD-608F-8309-E2A1ED260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38" y="1695779"/>
            <a:ext cx="10963258" cy="445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Por exemplo, a palavra "hambúrguer" é dividida nos tokens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ham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,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bur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 e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ger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enquanto uma palavras curtas e comuns como “Pera, </a:t>
            </a:r>
            <a:r>
              <a:rPr lang="pt-BR" sz="2400" dirty="0">
                <a:solidFill>
                  <a:schemeClr val="bg1"/>
                </a:solidFill>
              </a:rPr>
              <a:t>Pará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" é um único token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Fonte: https://learn.microsoft.com/pt-br/training/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modules/explore-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azure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-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openai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/5-understand-openai-natural-language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B20A62-C8A7-8891-9DE2-3A0F29931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38" y="3233865"/>
            <a:ext cx="10739336" cy="17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7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8DE2CA-8272-8741-8B5C-868FF338D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3405194"/>
            <a:ext cx="7171041" cy="35893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F7EDD19-4719-20E7-70DA-22AF8A6DD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860"/>
          <a:stretch/>
        </p:blipFill>
        <p:spPr>
          <a:xfrm>
            <a:off x="409568" y="1759358"/>
            <a:ext cx="5867908" cy="147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B37E17-E02C-D573-34C1-3DA94ECB5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4287068"/>
            <a:ext cx="11792474" cy="87548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A44D9E1-CF70-580F-C823-B49E9EE5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68" y="1706488"/>
            <a:ext cx="4658375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ECA69BF-DF82-5E20-FF2E-5E25F218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28" y="1743980"/>
            <a:ext cx="5883150" cy="217950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145366F-D1F2-C968-54CD-1CC7A6FCF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28" y="4017952"/>
            <a:ext cx="6957663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7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C5C286-C99C-3F5E-A57D-F3110AB8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03" y="3970084"/>
            <a:ext cx="7468247" cy="25986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3289502-83F3-8FD7-8B44-E0234A68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74" b="30370"/>
          <a:stretch/>
        </p:blipFill>
        <p:spPr>
          <a:xfrm>
            <a:off x="458803" y="1725118"/>
            <a:ext cx="8847587" cy="18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9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5FAF7519-8713-40CD-BB85-8A9456666ADD}"/>
              </a:ext>
            </a:extLst>
          </p:cNvPr>
          <p:cNvSpPr txBox="1">
            <a:spLocks/>
          </p:cNvSpPr>
          <p:nvPr/>
        </p:nvSpPr>
        <p:spPr>
          <a:xfrm>
            <a:off x="4740104" y="1410096"/>
            <a:ext cx="7438926" cy="38195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en-US"/>
            </a:defPPr>
            <a:lvl1pPr marL="342900" indent="-3429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Montserrat"/>
                <a:cs typeface="Arial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sz="2200" dirty="0">
                <a:latin typeface="+mn-lt"/>
              </a:rPr>
              <a:t>Engenheiro da Computação pela Universidade Positivo</a:t>
            </a:r>
          </a:p>
          <a:p>
            <a:r>
              <a:rPr lang="pt-BR" sz="2200" dirty="0">
                <a:latin typeface="+mn-lt"/>
              </a:rPr>
              <a:t>4 anos de Paraná Banco</a:t>
            </a:r>
          </a:p>
          <a:p>
            <a:r>
              <a:rPr lang="pt-BR" sz="2200" dirty="0">
                <a:latin typeface="+mn-lt"/>
              </a:rPr>
              <a:t>Pai do Alexandre</a:t>
            </a:r>
          </a:p>
          <a:p>
            <a:r>
              <a:rPr lang="pt-BR" sz="2200" dirty="0">
                <a:latin typeface="+mn-lt"/>
              </a:rPr>
              <a:t>Moro em Curitiba desde 2008</a:t>
            </a:r>
          </a:p>
          <a:p>
            <a:r>
              <a:rPr lang="pt-BR" sz="2200" dirty="0">
                <a:latin typeface="+mn-lt"/>
              </a:rPr>
              <a:t>Sr. </a:t>
            </a:r>
            <a:r>
              <a:rPr lang="pt-BR" sz="2200" dirty="0" err="1">
                <a:latin typeface="+mn-lt"/>
              </a:rPr>
              <a:t>BackEnd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Developer</a:t>
            </a:r>
            <a:r>
              <a:rPr lang="pt-BR" sz="2200" dirty="0">
                <a:latin typeface="+mn-lt"/>
              </a:rPr>
              <a:t> e </a:t>
            </a:r>
            <a:r>
              <a:rPr lang="pt-BR" sz="2200" dirty="0" err="1">
                <a:latin typeface="+mn-lt"/>
              </a:rPr>
              <a:t>Chapter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leader</a:t>
            </a:r>
            <a:r>
              <a:rPr lang="pt-BR" sz="2200" dirty="0">
                <a:latin typeface="+mn-lt"/>
              </a:rPr>
              <a:t> </a:t>
            </a:r>
          </a:p>
          <a:p>
            <a:r>
              <a:rPr lang="pt-BR" sz="2200" dirty="0">
                <a:latin typeface="+mn-lt"/>
              </a:rPr>
              <a:t>Pós graduado em Engenharia de Software pela UP</a:t>
            </a:r>
          </a:p>
          <a:p>
            <a:r>
              <a:rPr lang="pt-BR" sz="2200" dirty="0">
                <a:latin typeface="+mn-lt"/>
              </a:rPr>
              <a:t>Pós graduado em Arquitetura de Software pela </a:t>
            </a:r>
            <a:r>
              <a:rPr lang="pt-BR" sz="2200" dirty="0" err="1">
                <a:latin typeface="+mn-lt"/>
              </a:rPr>
              <a:t>XPe</a:t>
            </a:r>
            <a:endParaRPr lang="pt-BR" sz="2200" dirty="0">
              <a:latin typeface="+mn-lt"/>
            </a:endParaRPr>
          </a:p>
          <a:p>
            <a:r>
              <a:rPr lang="pt-BR" sz="2200" dirty="0">
                <a:latin typeface="+mn-lt"/>
              </a:rPr>
              <a:t>Certificados 483C#, AZ-900 e SC-900</a:t>
            </a:r>
          </a:p>
          <a:p>
            <a:r>
              <a:rPr lang="pt-BR" sz="2200" dirty="0">
                <a:latin typeface="+mn-lt"/>
              </a:rPr>
              <a:t>Amante de Tecnologia</a:t>
            </a:r>
            <a:br>
              <a:rPr lang="pt-BR" sz="2200" dirty="0">
                <a:latin typeface="+mn-lt"/>
              </a:rPr>
            </a:br>
            <a:br>
              <a:rPr lang="pt-BR" sz="2200" dirty="0">
                <a:latin typeface="+mn-lt"/>
              </a:rPr>
            </a:b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Frase: COMPARTILHAR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B5C427DB-4D4E-4C34-8798-98B68A898847}"/>
              </a:ext>
            </a:extLst>
          </p:cNvPr>
          <p:cNvSpPr txBox="1">
            <a:spLocks/>
          </p:cNvSpPr>
          <p:nvPr/>
        </p:nvSpPr>
        <p:spPr>
          <a:xfrm>
            <a:off x="5648571" y="672279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>
                <a:cs typeface="Arial"/>
              </a:rPr>
              <a:t>Quem</a:t>
            </a:r>
            <a:r>
              <a:rPr lang="pt-BR" sz="3600">
                <a:latin typeface="Segoe UI Semibold"/>
                <a:cs typeface="Arial"/>
              </a:rPr>
              <a:t> sou eu</a:t>
            </a:r>
          </a:p>
        </p:txBody>
      </p:sp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40" y="1472922"/>
            <a:ext cx="2744956" cy="27432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E25E884-09B8-9E8C-A2FC-DE17507BE25C}"/>
              </a:ext>
            </a:extLst>
          </p:cNvPr>
          <p:cNvSpPr txBox="1">
            <a:spLocks/>
          </p:cNvSpPr>
          <p:nvPr/>
        </p:nvSpPr>
        <p:spPr>
          <a:xfrm>
            <a:off x="666480" y="864798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>
                <a:latin typeface="Segoe UI Semibold"/>
                <a:cs typeface="Arial"/>
              </a:rPr>
              <a:t>João Antunes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2C98C85-4E21-D873-6AD8-E46196F7E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029" y="4496502"/>
            <a:ext cx="2188558" cy="205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B1C9B6-ADF1-938C-2492-C4A8817F6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4243467"/>
            <a:ext cx="7292972" cy="27510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65125D8-49DC-3C75-D019-FA1E998CF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68" y="1828800"/>
            <a:ext cx="7392041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E48510D-44C1-0D41-390E-4773B1D4A64B}"/>
              </a:ext>
            </a:extLst>
          </p:cNvPr>
          <p:cNvSpPr txBox="1">
            <a:spLocks/>
          </p:cNvSpPr>
          <p:nvPr/>
        </p:nvSpPr>
        <p:spPr>
          <a:xfrm>
            <a:off x="409568" y="3239633"/>
            <a:ext cx="9823498" cy="1828800"/>
          </a:xfrm>
          <a:prstGeom prst="rect">
            <a:avLst/>
          </a:prstGeom>
          <a:noFill/>
        </p:spPr>
        <p:txBody>
          <a:bodyPr vert="horz" wrap="square" lIns="0" tIns="0" rIns="0" bIns="182880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strike="noStrike" kern="1200" cap="none" spc="-50" baseline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pt-BR" dirty="0"/>
              <a:t>Prompt(iteração)</a:t>
            </a:r>
          </a:p>
          <a:p>
            <a:endParaRPr lang="pt-BR" dirty="0"/>
          </a:p>
          <a:p>
            <a:r>
              <a:rPr lang="pt-BR" dirty="0"/>
              <a:t>Custos</a:t>
            </a:r>
          </a:p>
        </p:txBody>
      </p:sp>
    </p:spTree>
    <p:extLst>
      <p:ext uri="{BB962C8B-B14F-4D97-AF65-F5344CB8AC3E}">
        <p14:creationId xmlns:p14="http://schemas.microsoft.com/office/powerpoint/2010/main" val="20816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330" y="677260"/>
            <a:ext cx="2265907" cy="2226827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8D6CB7F-D9B9-C379-CAAF-56475F87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73" y="823368"/>
            <a:ext cx="9823498" cy="889937"/>
          </a:xfrm>
        </p:spPr>
        <p:txBody>
          <a:bodyPr/>
          <a:lstStyle/>
          <a:p>
            <a:r>
              <a:rPr lang="pt-BR" dirty="0">
                <a:solidFill>
                  <a:srgbClr val="0078D4"/>
                </a:solidFill>
                <a:cs typeface="+mn-cs"/>
              </a:rPr>
              <a:t>Muito obrigado!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1A9902-C0A5-91A0-B93A-DF54A8DA1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080" y="1908938"/>
            <a:ext cx="2411716" cy="238156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3BCEAE4-4364-CCBC-561F-FDA9874D68D6}"/>
              </a:ext>
            </a:extLst>
          </p:cNvPr>
          <p:cNvSpPr txBox="1"/>
          <p:nvPr/>
        </p:nvSpPr>
        <p:spPr>
          <a:xfrm>
            <a:off x="970984" y="4120294"/>
            <a:ext cx="6867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https://github.com/jpitapeva/azureopenai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625C2EE-936B-944B-58E8-EF1D87D7E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990" y="3099722"/>
            <a:ext cx="2411716" cy="22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4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800" dirty="0"/>
              <a:t>Momento Merchant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B9607D-5A5D-5AB4-2FEF-DD1CECDD59EB}"/>
              </a:ext>
            </a:extLst>
          </p:cNvPr>
          <p:cNvSpPr txBox="1"/>
          <p:nvPr/>
        </p:nvSpPr>
        <p:spPr>
          <a:xfrm>
            <a:off x="451338" y="2010358"/>
            <a:ext cx="1120239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Atualmente, possuí 20 lojas próprias e mais de 135 correspondentes exclusivos. Estamos presentes em todo o país pela internet, oferecendo empréstimos com segurança e transparência para quem deseja quitar dívidas maiores, investir em algo ou mesmo realizar um sonho.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9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800" dirty="0"/>
              <a:t>Agenda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B9607D-5A5D-5AB4-2FEF-DD1CECDD59EB}"/>
              </a:ext>
            </a:extLst>
          </p:cNvPr>
          <p:cNvSpPr txBox="1"/>
          <p:nvPr/>
        </p:nvSpPr>
        <p:spPr>
          <a:xfrm>
            <a:off x="451338" y="2010358"/>
            <a:ext cx="11202398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Breve introdução ao </a:t>
            </a:r>
            <a:r>
              <a:rPr lang="pt-BR" sz="2400" spc="-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AzureOpenAI</a:t>
            </a:r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Dicas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Criação de recurso </a:t>
            </a: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Criação de PR com AI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Desafios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3262432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Objetivo </a:t>
            </a:r>
            <a:r>
              <a:rPr lang="pt-BR" sz="4000" b="1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AzureOpenAI</a:t>
            </a:r>
            <a:endParaRPr lang="pt-BR" sz="40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pt-BR" sz="4000" b="1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algn="l"/>
            <a:r>
              <a:rPr lang="pt-BR" sz="2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Utilizar a infraestrutura da Azure, incluindo segurança, conformidade e disponibilidade para ajudar a nós usuários a criar aplicativos corporativos</a:t>
            </a:r>
          </a:p>
          <a:p>
            <a:pPr algn="l"/>
            <a:endParaRPr lang="pt-BR" sz="4000" b="1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algn="l"/>
            <a:endParaRPr lang="pt-BR" sz="40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Recursos dos modelos de IA do OpenAI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367B9C-4347-7528-4022-84D07B696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9" y="1991763"/>
            <a:ext cx="10557676" cy="11893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30D790-5320-0915-25D8-E457ACCEF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39" y="3181143"/>
            <a:ext cx="10557676" cy="6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dirty="0">
                <a:solidFill>
                  <a:schemeClr val="bg1"/>
                </a:solidFill>
                <a:latin typeface="Segoe UI" panose="020B0502040204020203" pitchFamily="34" charset="0"/>
              </a:rPr>
              <a:t>Suporte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3C3E56E-C858-929A-B3F8-29644D25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1871698"/>
            <a:ext cx="4210638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338" y="4806684"/>
            <a:ext cx="11221853" cy="738664"/>
          </a:xfr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+mn-lt"/>
              </a:rPr>
              <a:t>https://customervoice.microsoft.com/Pages/ResponsePage.aspx?id=v4j5cvGGr0GRqy180BHbR7en2Ais5pxKtso_Pz4b1_xUOFA5Qk1UWDRBMjg0WFhPMkIzTzhKQ1dWNyQlQCN0PWcu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12E6CA-E671-5E1C-F0F0-4D59D6148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399" y="2106999"/>
            <a:ext cx="2607652" cy="2442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677108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Formulário para ter acesso ao recurso </a:t>
            </a:r>
            <a:r>
              <a:rPr lang="pt-BR" sz="3200" dirty="0" err="1"/>
              <a:t>AzureOpenAI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144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531" y="1878823"/>
            <a:ext cx="11523411" cy="4616648"/>
          </a:xfrm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Ajudar com pontos que nós humanos deixamos passar nos momentos mais críticos e/ou dado a velocidades de aprovação de PR’s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taks foi projetada para usar em conjunto com o modelo GPT da AzureOpenAI para revisar PR’s fornecendo feedback’s como comentários no momento da solicitação do PR.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Avaliação de si</a:t>
            </a: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ntaxes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Bugs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Degradação de performance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Segurança etc.</a:t>
            </a:r>
            <a:endParaRPr kumimoji="0" lang="pt-PT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000" dirty="0"/>
              <a:t>Task de revisão de pull request do Azure Pipelines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806130A-FAF5-4001-836F-354748A13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251" y="4187147"/>
            <a:ext cx="2952884" cy="2766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358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0F94BF21-676E-1B4C-B18B-81CCF4ABE752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E341DE04-4C10-1245-995A-D784429DA4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9B4546D391A349BE05AD29F9530504" ma:contentTypeVersion="8" ma:contentTypeDescription="Create a new document." ma:contentTypeScope="" ma:versionID="abefe0faccb33ea1c30b003d8120f948">
  <xsd:schema xmlns:xsd="http://www.w3.org/2001/XMLSchema" xmlns:xs="http://www.w3.org/2001/XMLSchema" xmlns:p="http://schemas.microsoft.com/office/2006/metadata/properties" xmlns:ns2="573658d2-825f-470e-8b88-a4a2deb94391" xmlns:ns3="9537331d-6386-4ea3-bab7-14a523f5dc52" targetNamespace="http://schemas.microsoft.com/office/2006/metadata/properties" ma:root="true" ma:fieldsID="aea6fda388b4fa532bd11596e8506557" ns2:_="" ns3:_="">
    <xsd:import namespace="573658d2-825f-470e-8b88-a4a2deb94391"/>
    <xsd:import namespace="9537331d-6386-4ea3-bab7-14a523f5dc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3658d2-825f-470e-8b88-a4a2deb943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7331d-6386-4ea3-bab7-14a523f5dc5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9568ffe-d79d-4241-a984-598ffc23b3c9}" ma:internalName="TaxCatchAll" ma:showField="CatchAllData" ma:web="9537331d-6386-4ea3-bab7-14a523f5dc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537331d-6386-4ea3-bab7-14a523f5dc52" xsi:nil="true"/>
    <lcf76f155ced4ddcb4097134ff3c332f xmlns="573658d2-825f-470e-8b88-a4a2deb9439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14BD38F-8FF7-405C-9634-7E23E9D27E95}">
  <ds:schemaRefs>
    <ds:schemaRef ds:uri="573658d2-825f-470e-8b88-a4a2deb94391"/>
    <ds:schemaRef ds:uri="9537331d-6386-4ea3-bab7-14a523f5dc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573658d2-825f-470e-8b88-a4a2deb94391"/>
    <ds:schemaRef ds:uri="9537331d-6386-4ea3-bab7-14a523f5dc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Azure_PPT_Template_Aug2021</Template>
  <TotalTime>242</TotalTime>
  <Words>862</Words>
  <Application>Microsoft Office PowerPoint</Application>
  <PresentationFormat>Personalizar</PresentationFormat>
  <Paragraphs>119</Paragraphs>
  <Slides>22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22</vt:i4>
      </vt:variant>
    </vt:vector>
  </HeadingPairs>
  <TitlesOfParts>
    <vt:vector size="32" baseType="lpstr">
      <vt:lpstr>Arial</vt:lpstr>
      <vt:lpstr>Consolas</vt:lpstr>
      <vt:lpstr>Montserrat</vt:lpstr>
      <vt:lpstr>Segoe UI</vt:lpstr>
      <vt:lpstr>Segoe UI Light</vt:lpstr>
      <vt:lpstr>Segoe UI Semibold</vt:lpstr>
      <vt:lpstr>Segoe UI Web (West European)</vt:lpstr>
      <vt:lpstr>Wingdings</vt:lpstr>
      <vt:lpstr>Azure 1</vt:lpstr>
      <vt:lpstr>Azure 2</vt:lpstr>
      <vt:lpstr>AzureOpenAI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Resultados</vt:lpstr>
      <vt:lpstr>Resultados</vt:lpstr>
      <vt:lpstr>Resultados</vt:lpstr>
      <vt:lpstr>Resultados</vt:lpstr>
      <vt:lpstr>Resultados</vt:lpstr>
      <vt:lpstr>Desafios</vt:lpstr>
      <vt:lpstr>Muito obrigado!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TDC Business</dc:title>
  <dc:subject>&lt;Speech title here&gt;</dc:subject>
  <dc:creator>Fabio Hara</dc:creator>
  <cp:keywords/>
  <dc:description>Template: Ariel Butz; ZUM Communications
Formatting: 
Audience Type:</dc:description>
  <cp:lastModifiedBy>Joao Antunes</cp:lastModifiedBy>
  <cp:revision>71</cp:revision>
  <dcterms:created xsi:type="dcterms:W3CDTF">2022-07-15T14:11:25Z</dcterms:created>
  <dcterms:modified xsi:type="dcterms:W3CDTF">2023-11-07T23:48:45Z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0x010100C19B4546D391A349BE05AD29F9530504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  <property fmtid="{D5CDD505-2E9C-101B-9397-08002B2CF9AE}" pid="12" name="MSIP_Label_ccf20438-03f8-4601-822f-1fd683f47a25_Enabled">
    <vt:lpwstr>true</vt:lpwstr>
  </property>
  <property fmtid="{D5CDD505-2E9C-101B-9397-08002B2CF9AE}" pid="13" name="MSIP_Label_ccf20438-03f8-4601-822f-1fd683f47a25_SetDate">
    <vt:lpwstr>2022-08-16T14:18:39Z</vt:lpwstr>
  </property>
  <property fmtid="{D5CDD505-2E9C-101B-9397-08002B2CF9AE}" pid="14" name="MSIP_Label_ccf20438-03f8-4601-822f-1fd683f47a25_Method">
    <vt:lpwstr>Privileged</vt:lpwstr>
  </property>
  <property fmtid="{D5CDD505-2E9C-101B-9397-08002B2CF9AE}" pid="15" name="MSIP_Label_ccf20438-03f8-4601-822f-1fd683f47a25_Name">
    <vt:lpwstr>Público</vt:lpwstr>
  </property>
  <property fmtid="{D5CDD505-2E9C-101B-9397-08002B2CF9AE}" pid="16" name="MSIP_Label_ccf20438-03f8-4601-822f-1fd683f47a25_SiteId">
    <vt:lpwstr>dbbd9a42-5cb6-489a-9951-f0beff3aa858</vt:lpwstr>
  </property>
  <property fmtid="{D5CDD505-2E9C-101B-9397-08002B2CF9AE}" pid="17" name="MSIP_Label_ccf20438-03f8-4601-822f-1fd683f47a25_ActionId">
    <vt:lpwstr>1db750cc-b103-4297-94ea-50e9646c233c</vt:lpwstr>
  </property>
  <property fmtid="{D5CDD505-2E9C-101B-9397-08002B2CF9AE}" pid="18" name="MSIP_Label_ccf20438-03f8-4601-822f-1fd683f47a25_ContentBits">
    <vt:lpwstr>0</vt:lpwstr>
  </property>
</Properties>
</file>