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15"/>
  </p:notesMasterIdLst>
  <p:handoutMasterIdLst>
    <p:handoutMasterId r:id="rId16"/>
  </p:handoutMasterIdLst>
  <p:sldIdLst>
    <p:sldId id="1680" r:id="rId6"/>
    <p:sldId id="4197" r:id="rId7"/>
    <p:sldId id="4195" r:id="rId8"/>
    <p:sldId id="4194" r:id="rId9"/>
    <p:sldId id="4196" r:id="rId10"/>
    <p:sldId id="1732" r:id="rId11"/>
    <p:sldId id="1715" r:id="rId12"/>
    <p:sldId id="4198" r:id="rId13"/>
    <p:sldId id="1706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80"/>
            <p14:sldId id="4197"/>
            <p14:sldId id="4195"/>
            <p14:sldId id="4194"/>
            <p14:sldId id="4196"/>
            <p14:sldId id="1732"/>
            <p14:sldId id="1715"/>
            <p14:sldId id="4198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106" d="100"/>
          <a:sy n="106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4/29/2025 7:06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4/29/2025 7:06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14B6C-EB55-B50B-AE3F-A930352E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DE0447-D645-0B14-5475-1FA8CBC89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73DDD62-3980-F2B7-A14B-810467793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E31336D-45BE-972B-890A-DE2B88273A8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FCF6B-2C1A-5792-BB66-2E7EA5AA9E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BD9FE-F3AD-C5B3-9A40-D470D56C8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9BF56-DB13-1B88-6284-48B35510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50B3F6-DE99-9938-51B9-8B711C1A3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9B74B8-E931-BB4F-B1A8-956210B16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4D479C-4FD9-16B0-70D3-19CDF6BA26C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52869-DDBB-A2F1-26C2-A75C975EEB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610DC-CA70-BE7D-EE43-EC4812CEF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8F1EF-DF07-E24E-5648-2819F3D6E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226F39-4D8F-910E-F7A7-B600EADD5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29019E-29D9-D78C-6889-6DEDD458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48380D4-C1AD-DC91-5DA0-3AFB0BFEDD1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E90A40-D61C-9D2D-E889-A858CAFF3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918CD-A17F-BC7E-5779-B148D8D04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7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D6FD8-0CE2-8244-4CC6-7C606353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2A5648-0BBD-D4C2-E97A-114B015B3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76ED44-A930-DA2A-3D9A-CCDEE114A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A9B1EB0-9495-6235-B76E-AA31CC57106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3A7ED7-D470-5AE5-49C3-8FD3C11A0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B40CA6-EF27-80E6-44AE-62789D9BB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kms/latest/developerguide/overvi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429414" y="1410096"/>
            <a:ext cx="786519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Tecnólogo em Rede de Computadores pela </a:t>
            </a:r>
            <a:r>
              <a:rPr lang="pt-BR" sz="2200" dirty="0" err="1">
                <a:latin typeface="+mn-lt"/>
              </a:rPr>
              <a:t>UniSantaCruz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6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 desde 2008</a:t>
            </a:r>
          </a:p>
          <a:p>
            <a:r>
              <a:rPr lang="pt-BR" sz="2200" dirty="0">
                <a:latin typeface="+mn-lt"/>
              </a:rPr>
              <a:t>Sr. </a:t>
            </a:r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r>
              <a:rPr lang="pt-BR" sz="2200" dirty="0">
                <a:latin typeface="+mn-lt"/>
              </a:rPr>
              <a:t> e </a:t>
            </a:r>
            <a:r>
              <a:rPr lang="pt-BR" sz="2200" dirty="0" err="1">
                <a:latin typeface="+mn-lt"/>
              </a:rPr>
              <a:t>Chapter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leader</a:t>
            </a:r>
            <a:r>
              <a:rPr lang="pt-BR" sz="2200" dirty="0">
                <a:latin typeface="+mn-lt"/>
              </a:rPr>
              <a:t> </a:t>
            </a: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0" y="14729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666480" y="864798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D0C5FD-61C4-B6B6-7FEB-5A7810861569}"/>
              </a:ext>
            </a:extLst>
          </p:cNvPr>
          <p:cNvSpPr txBox="1"/>
          <p:nvPr/>
        </p:nvSpPr>
        <p:spPr>
          <a:xfrm>
            <a:off x="1702089" y="4278948"/>
            <a:ext cx="1841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+mn-lt"/>
              </a:rPr>
              <a:t>jpcomp.com.br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68A7-701D-1177-B83F-1E73773B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8AD7313-A6A8-0BD8-5873-F97151F05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32" y="4395658"/>
            <a:ext cx="4505954" cy="247684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DC519B-62B3-88E1-ADF6-D3CFB026C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30" y="0"/>
            <a:ext cx="4048690" cy="41087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C73817-BCF3-FE0A-3DE3-B058A74BF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92" y="122021"/>
            <a:ext cx="404869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9A8EE-EBA9-E53A-5BA4-CF2D1826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C9EC1C1-02BD-65E2-EA7D-CE00FA9AF646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8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Key </a:t>
            </a:r>
            <a:r>
              <a:rPr lang="pt-BR" sz="48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Vault</a:t>
            </a:r>
            <a:endParaRPr lang="pt-PT" altLang="pt-BR" sz="4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BA99D6-E336-AE84-28FE-D04C4A0F232D}"/>
              </a:ext>
            </a:extLst>
          </p:cNvPr>
          <p:cNvSpPr txBox="1"/>
          <p:nvPr/>
        </p:nvSpPr>
        <p:spPr>
          <a:xfrm>
            <a:off x="451338" y="2010358"/>
            <a:ext cx="1120239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Azure Key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Vault</a:t>
            </a:r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que os desenvolvedores armazenem e gerenciem com segurança informações confidenciais.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F3D790-A20A-ACF5-F42D-BF8ED479E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20" y="3181071"/>
            <a:ext cx="2314687" cy="171685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17B6A4-FB7E-F4A6-D70B-63B176634562}"/>
              </a:ext>
            </a:extLst>
          </p:cNvPr>
          <p:cNvSpPr txBox="1"/>
          <p:nvPr/>
        </p:nvSpPr>
        <p:spPr>
          <a:xfrm>
            <a:off x="719750" y="6006374"/>
            <a:ext cx="685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50"/>
              </a:spcAft>
            </a:pPr>
            <a:r>
              <a:rPr lang="pt-BR" b="0" i="0" u="none" strike="noStrike" dirty="0">
                <a:solidFill>
                  <a:schemeClr val="bg1"/>
                </a:solidFill>
                <a:effectLst/>
                <a:latin typeface="Roboto" panose="020F05020202040302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Key Management Service</a:t>
            </a:r>
            <a:r>
              <a:rPr lang="pt-BR" b="0" i="0" u="none" strike="noStrike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  <a:t> (KMS)</a:t>
            </a:r>
            <a:endParaRPr lang="pt-BR" b="0" i="0" dirty="0">
              <a:solidFill>
                <a:schemeClr val="bg1"/>
              </a:solidFill>
              <a:effectLst/>
              <a:latin typeface="Robo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ADA80-F4C0-4723-78C6-712480B1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B036AF2-C0A4-132F-163D-077F1EC3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84" y="976234"/>
            <a:ext cx="7020905" cy="5639587"/>
          </a:xfrm>
          <a:prstGeom prst="rect">
            <a:avLst/>
          </a:prstGeom>
        </p:spPr>
      </p:pic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5C88E98B-A648-9C63-20A9-87CAC6C13DD0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Fluxo</a:t>
            </a:r>
          </a:p>
        </p:txBody>
      </p:sp>
    </p:spTree>
    <p:extLst>
      <p:ext uri="{BB962C8B-B14F-4D97-AF65-F5344CB8AC3E}">
        <p14:creationId xmlns:p14="http://schemas.microsoft.com/office/powerpoint/2010/main" val="15555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C710C-E6E0-A612-AC90-6FB5E2E1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08E1DB-062A-350A-167D-2DF187E2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6" y="1710236"/>
            <a:ext cx="12436475" cy="5638243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8426D6A-6B8A-7497-0248-062EA86C1940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164258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AIM(identity and access management)</a:t>
            </a:r>
          </a:p>
        </p:txBody>
      </p:sp>
    </p:spTree>
    <p:extLst>
      <p:ext uri="{BB962C8B-B14F-4D97-AF65-F5344CB8AC3E}">
        <p14:creationId xmlns:p14="http://schemas.microsoft.com/office/powerpoint/2010/main" val="29274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9E089C-8B66-1FF5-8584-045348286160}"/>
              </a:ext>
            </a:extLst>
          </p:cNvPr>
          <p:cNvSpPr txBox="1"/>
          <p:nvPr/>
        </p:nvSpPr>
        <p:spPr>
          <a:xfrm>
            <a:off x="162963" y="5653950"/>
            <a:ext cx="11896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https://learn.microsoft.com/en-us/azure/devops/pipelines/library/service-endpoints?view=azure-devops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3DA75-220E-BAEC-115B-2287906D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4993"/>
            <a:ext cx="12436475" cy="36045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0CEB5F-55D8-ECB1-F87C-381753A4457A}"/>
              </a:ext>
            </a:extLst>
          </p:cNvPr>
          <p:cNvSpPr txBox="1"/>
          <p:nvPr/>
        </p:nvSpPr>
        <p:spPr>
          <a:xfrm>
            <a:off x="411932" y="745634"/>
            <a:ext cx="11104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8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 Devops com Azure Portal </a:t>
            </a:r>
            <a:endParaRPr lang="pt-PT" altLang="pt-BR" sz="4800" dirty="0"/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CC255-2EBD-E995-161D-DEF8B311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16" y="-87911"/>
            <a:ext cx="9823498" cy="1828800"/>
          </a:xfrm>
        </p:spPr>
        <p:txBody>
          <a:bodyPr/>
          <a:lstStyle/>
          <a:p>
            <a:r>
              <a:rPr lang="pt-BR" dirty="0"/>
              <a:t>Task </a:t>
            </a:r>
            <a:r>
              <a:rPr lang="pt-BR" dirty="0" err="1"/>
              <a:t>replace</a:t>
            </a:r>
            <a:r>
              <a:rPr lang="pt-BR" dirty="0"/>
              <a:t> token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7B5C8-6340-7EE8-06A1-53851868BB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338" y="4436713"/>
            <a:ext cx="10856440" cy="1200329"/>
          </a:xfrm>
        </p:spPr>
        <p:txBody>
          <a:bodyPr/>
          <a:lstStyle/>
          <a:p>
            <a:endParaRPr lang="pt-BR" dirty="0"/>
          </a:p>
          <a:p>
            <a:r>
              <a:rPr lang="pt-BR" sz="2400" dirty="0"/>
              <a:t>https://marketplace.visualstudio.com/items?itemName=qetza.replacetokens</a:t>
            </a:r>
          </a:p>
        </p:txBody>
      </p:sp>
    </p:spTree>
    <p:extLst>
      <p:ext uri="{BB962C8B-B14F-4D97-AF65-F5344CB8AC3E}">
        <p14:creationId xmlns:p14="http://schemas.microsoft.com/office/powerpoint/2010/main" val="22850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3263</TotalTime>
  <Words>590</Words>
  <Application>Microsoft Office PowerPoint</Application>
  <PresentationFormat>Personalizar</PresentationFormat>
  <Paragraphs>53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9" baseType="lpstr">
      <vt:lpstr>Arial</vt:lpstr>
      <vt:lpstr>Consolas</vt:lpstr>
      <vt:lpstr>Montserrat</vt:lpstr>
      <vt:lpstr>Roboto</vt:lpstr>
      <vt:lpstr>Segoe UI</vt:lpstr>
      <vt:lpstr>Segoe UI Light</vt:lpstr>
      <vt:lpstr>Segoe UI Semibold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Task replace token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93</cp:revision>
  <dcterms:created xsi:type="dcterms:W3CDTF">2022-07-15T14:11:25Z</dcterms:created>
  <dcterms:modified xsi:type="dcterms:W3CDTF">2025-04-30T22:04:46Z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