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F372-FC71-4750-975D-30706F830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2A929-EEA6-455A-BF6E-41F39D63E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275C-287F-4349-B1D5-701B1558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E5CD-BB34-40A8-91CA-980EA99A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6198-0464-48C0-9810-A7E1291E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1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72A4-977F-4D03-8DE5-FD96739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F3EE8-57E9-4B03-B379-446F108F9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58C7-E847-49F4-8828-5F1399B1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89EA-2581-4D6F-BBA4-02539FA2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632B-3BC4-4224-80F9-F85349F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3DDDD-10E4-4959-A124-F28CD1040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50801-8762-4FB1-B0FD-A46F678C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EC92-D573-4F36-9601-38AB9727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1164-4177-4F31-BEB4-CA2F1EBB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2685-5158-40B1-B0BA-7313F4EA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0041-B10E-4EA6-AF46-B535806F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A3E2-E421-4F67-911F-0B861890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1749-3CC7-4E20-9349-A3B2266B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30D72-6724-44E5-A5F8-4191308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A1FB-E0C4-4BA5-A71A-D4ED1B7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BF80-A744-4A5F-BAE8-F4C189F7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B0691-A194-4AB3-B8BD-A36CF2C0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10C0-42F7-485D-811A-BB69A09C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9052-25A7-4460-92E3-8B4072BC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D834-5C2B-4770-B306-D4E93D5E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C0C9-7191-4782-AD81-3AA88087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717D-C69E-45EB-8990-DADAE60EE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D3944-2634-4D50-A02D-11429C6C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AD1E9-9EE8-4D7D-BC59-A54B6282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7BF4-411D-4237-A9C9-22388AF1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DE5DF-8063-485A-A263-2BA7015F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5287-0F1F-4E83-B1EE-B5B6ADFE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F3C8A-301D-4C7F-92FF-385401F1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7B573-0D02-4069-94F3-4ED65C2F7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73C74-8F4C-457B-95F3-44982B19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E799-5E6A-4299-92F4-24061B4CF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2CBBD-72A1-4BC5-BEA3-849975DE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CF177-AC69-4D84-87E2-5F5E1CF3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624FB-E744-4AFF-B6F4-EB9F9A61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2CBB-3618-4178-A4CE-C8DECCB5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AC38D-DA2C-47EB-9447-E442223D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9096-84A3-4A46-9AF3-448126FF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47194-9E50-44E7-8077-ECF6D334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3FD62-A0C5-434C-B0F9-CFA0C8EA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B4889-C351-40CC-ABCC-BB5199D1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206E6-4078-4108-9767-D6298309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1C8B-0F86-49C7-987D-C3A8D1F1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7223-93CC-4D10-8147-B2593E8E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17FB-DAB7-490D-A687-D3B94F48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CC7C1-E974-4DD8-A09A-279EA6E8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09AA4-4EA6-48D6-A6E0-D1AEADDA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340D4-26F5-4F3F-ADF5-44D46217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8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9335-1175-4F09-9D47-9C1E03A2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E9FB6-794A-4076-B272-05AC7AA2A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C3347-E08D-458D-9AEA-5F9418F7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9A0CE-259B-4040-87A3-450352B5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C7AF3-9FAC-48C3-9A4C-BDBDB73B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538ED-3B1F-4B2C-A8F2-42A50208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0CB75-25DB-4E59-B1B5-85D275E5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0BD2-5428-4F29-80C7-EA39AAB3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C3E0-59C6-48F1-A1DB-93CA888A3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1042-3FF9-4E86-8A55-665D9E1C153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BC97E-3BE1-4F06-88CC-482B36E3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9B14-B2B1-464E-9F87-F539C6595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DC59-D487-46D0-AD3F-9D64B2AF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" TargetMode="External"/><Relationship Id="rId2" Type="http://schemas.openxmlformats.org/officeDocument/2006/relationships/hyperlink" Target="https://www.howtographq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8948-1185-4764-99C8-A72BB6BEB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25132-03AB-49DD-A0C1-CA6F6A21B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James Pizagno</a:t>
            </a:r>
          </a:p>
          <a:p>
            <a:r>
              <a:rPr lang="de-DE" dirty="0"/>
              <a:t>7 </a:t>
            </a:r>
            <a:r>
              <a:rPr lang="de-DE" dirty="0" err="1"/>
              <a:t>October</a:t>
            </a:r>
            <a:r>
              <a:rPr lang="de-DE" dirty="0"/>
              <a:t>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913-D087-48C7-96D6-290C6F0D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3B68-555B-4EA4-AE2A-F9BBCAE6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err="1"/>
              <a:t>History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React.JS </a:t>
            </a:r>
            <a:r>
              <a:rPr lang="de-DE" dirty="0" err="1"/>
              <a:t>Conf</a:t>
            </a:r>
            <a:r>
              <a:rPr lang="de-DE" dirty="0"/>
              <a:t> 2015 </a:t>
            </a:r>
          </a:p>
          <a:p>
            <a:pPr lvl="1"/>
            <a:r>
              <a:rPr lang="de-DE" dirty="0"/>
              <a:t>Facebook </a:t>
            </a:r>
            <a:r>
              <a:rPr lang="de-DE" dirty="0" err="1"/>
              <a:t>invented</a:t>
            </a:r>
            <a:r>
              <a:rPr lang="de-DE" dirty="0"/>
              <a:t> and open source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end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responds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REST</a:t>
            </a:r>
          </a:p>
          <a:p>
            <a:pPr lvl="1"/>
            <a:r>
              <a:rPr lang="de-DE" dirty="0"/>
              <a:t>REST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strict</a:t>
            </a:r>
            <a:endParaRPr lang="de-DE" dirty="0"/>
          </a:p>
          <a:p>
            <a:pPr lvl="1"/>
            <a:r>
              <a:rPr lang="de-DE" dirty="0"/>
              <a:t>API </a:t>
            </a:r>
            <a:r>
              <a:rPr lang="de-DE" dirty="0" err="1"/>
              <a:t>reqests</a:t>
            </a:r>
            <a:r>
              <a:rPr lang="de-DE" dirty="0"/>
              <a:t>:  1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many</a:t>
            </a:r>
            <a:endParaRPr lang="de-DE" dirty="0"/>
          </a:p>
          <a:p>
            <a:pPr lvl="1"/>
            <a:r>
              <a:rPr lang="de-DE" dirty="0"/>
              <a:t>API </a:t>
            </a:r>
            <a:r>
              <a:rPr lang="de-DE" dirty="0" err="1"/>
              <a:t>changes</a:t>
            </a:r>
            <a:r>
              <a:rPr lang="de-DE" dirty="0"/>
              <a:t>:   „v1“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on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 (so </a:t>
            </a:r>
            <a:r>
              <a:rPr lang="de-DE" dirty="0" err="1"/>
              <a:t>says</a:t>
            </a:r>
            <a:r>
              <a:rPr lang="de-DE" dirty="0"/>
              <a:t> </a:t>
            </a:r>
            <a:r>
              <a:rPr lang="de-DE" dirty="0" err="1"/>
              <a:t>GraphQL</a:t>
            </a:r>
            <a:r>
              <a:rPr lang="de-DE" dirty="0"/>
              <a:t> </a:t>
            </a:r>
            <a:r>
              <a:rPr lang="de-DE" dirty="0" err="1"/>
              <a:t>doc</a:t>
            </a:r>
            <a:r>
              <a:rPr lang="de-DE" dirty="0"/>
              <a:t>, but I am not </a:t>
            </a:r>
            <a:r>
              <a:rPr lang="de-DE" dirty="0" err="1"/>
              <a:t>convinced</a:t>
            </a:r>
            <a:r>
              <a:rPr lang="de-DE" dirty="0"/>
              <a:t>)</a:t>
            </a:r>
          </a:p>
          <a:p>
            <a:r>
              <a:rPr lang="de-DE" dirty="0"/>
              <a:t>Data </a:t>
            </a:r>
            <a:r>
              <a:rPr lang="de-DE" dirty="0" err="1"/>
              <a:t>exploration</a:t>
            </a:r>
            <a:r>
              <a:rPr lang="de-DE" dirty="0"/>
              <a:t> (API not </a:t>
            </a:r>
            <a:r>
              <a:rPr lang="de-DE" dirty="0" err="1"/>
              <a:t>fixed</a:t>
            </a:r>
            <a:r>
              <a:rPr lang="de-DE" dirty="0"/>
              <a:t>)</a:t>
            </a:r>
          </a:p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Netflix/</a:t>
            </a:r>
            <a:r>
              <a:rPr lang="de-DE" dirty="0" err="1"/>
              <a:t>Falcor</a:t>
            </a:r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Users and </a:t>
            </a:r>
            <a:r>
              <a:rPr lang="de-DE" dirty="0" err="1"/>
              <a:t>use-cases</a:t>
            </a:r>
            <a:endParaRPr lang="de-DE" dirty="0"/>
          </a:p>
          <a:p>
            <a:pPr lvl="1"/>
            <a:r>
              <a:rPr lang="de-DE" dirty="0"/>
              <a:t>Facebook mobile</a:t>
            </a:r>
          </a:p>
          <a:p>
            <a:pPr lvl="1"/>
            <a:r>
              <a:rPr lang="de-DE" dirty="0"/>
              <a:t>Yelp</a:t>
            </a:r>
          </a:p>
          <a:p>
            <a:pPr lvl="1"/>
            <a:r>
              <a:rPr lang="de-DE" dirty="0"/>
              <a:t>Coursera </a:t>
            </a:r>
          </a:p>
          <a:p>
            <a:pPr lvl="1"/>
            <a:r>
              <a:rPr lang="de-DE" dirty="0" err="1"/>
              <a:t>Shopify</a:t>
            </a:r>
            <a:endParaRPr lang="de-DE" dirty="0"/>
          </a:p>
          <a:p>
            <a:r>
              <a:rPr lang="de-DE" dirty="0"/>
              <a:t>References:</a:t>
            </a:r>
          </a:p>
          <a:p>
            <a:pPr lvl="1"/>
            <a:r>
              <a:rPr lang="en-US" dirty="0">
                <a:hlinkClick r:id="rId2"/>
              </a:rPr>
              <a:t>https://www.howtographql.com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https://graphql.org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FC24-DC05-460B-B16F-E89AF0DE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41" y="214349"/>
            <a:ext cx="7284522" cy="1325563"/>
          </a:xfrm>
        </p:spPr>
        <p:txBody>
          <a:bodyPr/>
          <a:lstStyle/>
          <a:p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GraphQL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REST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6F9E3-D150-46D3-BA87-0846B608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21" y="271809"/>
            <a:ext cx="3459589" cy="17251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61DFF-4CE6-4841-8D16-87866DFAC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3" y="1463337"/>
            <a:ext cx="2642155" cy="1414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9A33F4-A019-41CF-A0C2-07A718F97AFD}"/>
              </a:ext>
            </a:extLst>
          </p:cNvPr>
          <p:cNvSpPr txBox="1"/>
          <p:nvPr/>
        </p:nvSpPr>
        <p:spPr>
          <a:xfrm>
            <a:off x="362790" y="5892711"/>
            <a:ext cx="483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Note: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REST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Many </a:t>
            </a:r>
            <a:r>
              <a:rPr lang="de-DE" dirty="0" err="1"/>
              <a:t>calls</a:t>
            </a:r>
            <a:r>
              <a:rPr lang="de-DE" dirty="0"/>
              <a:t> (3)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02190-0ABE-4BC5-904A-7E736DC59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711" y="3143992"/>
            <a:ext cx="4267199" cy="2338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525AA2-C680-493C-84E1-739AE3635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60" y="3371955"/>
            <a:ext cx="2642154" cy="14457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DEADD3-7AFB-4F59-99A8-34A10D8DB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6" y="4478468"/>
            <a:ext cx="2548466" cy="1414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C3086A-1CC6-46E4-B29A-2614DF53A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2" y="2876034"/>
            <a:ext cx="2358301" cy="12505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FB36B-5F9B-4D46-ADBF-E469C28A78E1}"/>
              </a:ext>
            </a:extLst>
          </p:cNvPr>
          <p:cNvSpPr txBox="1"/>
          <p:nvPr/>
        </p:nvSpPr>
        <p:spPr>
          <a:xfrm>
            <a:off x="6198920" y="1094005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 Case: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E06E0-D8FE-4E05-84C9-3B41FA40A43E}"/>
              </a:ext>
            </a:extLst>
          </p:cNvPr>
          <p:cNvSpPr txBox="1"/>
          <p:nvPr/>
        </p:nvSpPr>
        <p:spPr>
          <a:xfrm>
            <a:off x="6748485" y="2684651"/>
            <a:ext cx="4500748" cy="3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 Blogging App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52D5-2FFE-4E93-9937-3146CD63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Concepts</a:t>
            </a:r>
            <a:r>
              <a:rPr lang="de-DE" dirty="0"/>
              <a:t>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2D48-2488-4E68-A6D6-B0DE9269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/>
              <a:t>Schema</a:t>
            </a:r>
            <a:r>
              <a:rPr lang="de-DE" dirty="0"/>
              <a:t> Definition Language</a:t>
            </a:r>
          </a:p>
          <a:p>
            <a:r>
              <a:rPr lang="de-DE" b="1" dirty="0" err="1"/>
              <a:t>Queries</a:t>
            </a:r>
            <a:endParaRPr lang="de-DE" dirty="0"/>
          </a:p>
          <a:p>
            <a:pPr lvl="1"/>
            <a:r>
              <a:rPr lang="de-DE" dirty="0"/>
              <a:t>JSON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“ i.e. Plain-Old-Java-Objects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resolvers</a:t>
            </a:r>
            <a:r>
              <a:rPr lang="de-DE" dirty="0"/>
              <a:t>“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resolver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/>
              <a:t>	(i.e. bind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)</a:t>
            </a:r>
          </a:p>
          <a:p>
            <a:r>
              <a:rPr lang="de-DE" b="1" dirty="0" err="1"/>
              <a:t>Mutations</a:t>
            </a:r>
            <a:endParaRPr lang="de-DE" b="1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modification</a:t>
            </a:r>
            <a:r>
              <a:rPr lang="de-DE" dirty="0"/>
              <a:t> (CUD </a:t>
            </a:r>
            <a:r>
              <a:rPr lang="de-DE" dirty="0" err="1"/>
              <a:t>from</a:t>
            </a:r>
            <a:r>
              <a:rPr lang="de-DE" dirty="0"/>
              <a:t> CRUD)</a:t>
            </a:r>
            <a:endParaRPr lang="en-US" dirty="0"/>
          </a:p>
          <a:p>
            <a:pPr lvl="1"/>
            <a:r>
              <a:rPr lang="en-US" dirty="0"/>
              <a:t>Difference between REST/POST vs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b="1" dirty="0"/>
              <a:t>Subscription</a:t>
            </a:r>
            <a:r>
              <a:rPr lang="en-US" dirty="0"/>
              <a:t> to when data changes	</a:t>
            </a:r>
          </a:p>
          <a:p>
            <a:pPr lvl="1"/>
            <a:r>
              <a:rPr lang="en-US" dirty="0"/>
              <a:t>i.e. when new </a:t>
            </a:r>
            <a:r>
              <a:rPr lang="en-US" dirty="0" err="1"/>
              <a:t>Persion</a:t>
            </a:r>
            <a:r>
              <a:rPr lang="en-US" dirty="0"/>
              <a:t> is created, then a subscription will get the stream of data sent to client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99BD2-3015-429F-A512-032B04AFD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7" y="969084"/>
            <a:ext cx="3272754" cy="189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77FE2-2893-472C-93AE-F95C7333D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19" y="2566511"/>
            <a:ext cx="2536403" cy="1491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C56D94-AA4B-4258-B0B4-492EA685C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34" y="4058126"/>
            <a:ext cx="3008470" cy="15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8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D3F415-4686-4D64-B431-14D42F0C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9" y="1691640"/>
            <a:ext cx="9601506" cy="4209891"/>
          </a:xfrm>
        </p:spPr>
      </p:pic>
    </p:spTree>
    <p:extLst>
      <p:ext uri="{BB962C8B-B14F-4D97-AF65-F5344CB8AC3E}">
        <p14:creationId xmlns:p14="http://schemas.microsoft.com/office/powerpoint/2010/main" val="27154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5825-1C52-4C0B-857A-0B5A341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0437-D459-48E3-9370-6BAE3DB8E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Show code….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8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02E1-6CA1-447F-8638-296F89A1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722B-12EF-48E2-89B6-E970813A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</a:t>
            </a:r>
          </a:p>
          <a:p>
            <a:pPr lvl="1"/>
            <a:r>
              <a:rPr lang="de-DE" dirty="0" err="1"/>
              <a:t>Less</a:t>
            </a:r>
            <a:r>
              <a:rPr lang="de-DE" dirty="0"/>
              <a:t> network </a:t>
            </a:r>
            <a:r>
              <a:rPr lang="de-DE" dirty="0" err="1"/>
              <a:t>traffic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exploratory</a:t>
            </a:r>
            <a:r>
              <a:rPr lang="de-DE" dirty="0"/>
              <a:t>  (but still </a:t>
            </a:r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)</a:t>
            </a:r>
          </a:p>
          <a:p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gRPC </a:t>
            </a:r>
            <a:r>
              <a:rPr lang="de-DE" dirty="0" err="1"/>
              <a:t>or</a:t>
            </a:r>
            <a:r>
              <a:rPr lang="de-DE" dirty="0"/>
              <a:t> RMI </a:t>
            </a:r>
          </a:p>
          <a:p>
            <a:pPr lvl="1"/>
            <a:r>
              <a:rPr lang="de-DE" dirty="0"/>
              <a:t>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6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GraphQL </vt:lpstr>
      <vt:lpstr>GraphQL Introduction </vt:lpstr>
      <vt:lpstr>Concrete Example GraphQL vs REST</vt:lpstr>
      <vt:lpstr>Concepts  </vt:lpstr>
      <vt:lpstr>PowerPoint Presentation</vt:lpstr>
      <vt:lpstr>Examples</vt:lpstr>
      <vt:lpstr>Summary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</dc:title>
  <dc:creator>Pizagno, Dr. James</dc:creator>
  <cp:lastModifiedBy>Pizagno, Dr. James</cp:lastModifiedBy>
  <cp:revision>50</cp:revision>
  <dcterms:created xsi:type="dcterms:W3CDTF">2019-10-01T08:18:08Z</dcterms:created>
  <dcterms:modified xsi:type="dcterms:W3CDTF">2019-10-07T14:47:40Z</dcterms:modified>
</cp:coreProperties>
</file>