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73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E10D-70D5-D548-9EAF-BCB7525F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7ACDE-46ED-D74D-BBEA-9AEDEACD8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15A7-BF62-AF42-B5F1-518E2600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CBDA-7F78-9941-B65C-D7052FD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1762-4495-C645-B659-C196078A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3B6C-384F-F64A-B733-C770A1F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270E2-D38F-8E4A-972F-AEE3B9C2F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EE05-0A59-F147-9E11-7E18A515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8877-AA2A-3944-B6F2-127228F2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157B-7317-F146-AB32-4A885160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F8F41-4D19-264B-8893-A50E1461D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E853B-3BE7-CF44-9DDA-95B857760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3718-5E77-0943-91EC-2B0B2870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1824-B981-E744-88F5-EF201AB1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620A-0989-4A47-83A0-4C0B15A7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36FA-3C15-5344-B65F-E3897E02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4C6B-32AB-8145-A127-962DC013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AA92-D684-3144-B1A8-7EFDF188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E3897-6F2F-D14C-8B83-12C136DD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EB70-A07D-5040-BBA6-4725DC40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FDD4-C17E-234B-AC92-56C9539B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B959-61EE-8147-A74C-1EF1F0A3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B6A2-A639-CA43-9CA4-9C28308A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4B04-D125-494E-A084-C2B96D0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D2F4-C520-9A46-A051-029EB7BC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84C6-0DE7-264B-8A41-AF67F37F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3D9E-2295-0349-9AC6-73DFA7C09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67B30-0ABB-A54D-93CE-7228C7747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3E63-3F8E-2244-8624-90B39464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14AB2-F8B7-0149-94CA-2FBC1717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8EA8-0458-F847-8858-E50864D7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144B-4D50-8A4C-ACA0-B6181AD5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C69E-6B08-0D4C-B484-6F595D14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9B64-67BD-9541-8DCD-FD6A2E22A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B19D2-8983-EB42-91F8-B4A1EAE7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F46AE-7DC8-5A4E-A7FE-4F3C6777E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1E0D9-5403-7548-9354-D7542DE4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7DBDE-5532-734C-8E7B-110E0B48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B414A-ED0E-9144-ACC6-F751D2F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A123-225F-8648-B535-F254E8B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652E2-38F0-FA49-8ADD-C947FF8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9630A-CFEC-254D-9526-4B155EB1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04CD2-48D2-9A4C-B518-FA6C7245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65B0-ECEA-AF47-8248-088C5BE6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CF5C4-E0E4-8D41-A77D-EC1D1A7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5943E-7772-3C4F-9246-66022C15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EAD4-14DF-8C4F-8A45-C6F21E56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4D84-127C-2642-B984-58FD6A2D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B86A0-791C-D74F-8E29-46789674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C32AD-3CCA-C448-8C79-4D47230D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ABBEB-5F30-4A47-B6D4-D1C82D5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D957-D3C6-AE48-969D-22A0C110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43C6-158A-A344-8121-109D9686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CDCD2-85DE-F744-BD2A-87099B8DF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12C9A-918A-9B43-8016-4F42FC9A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E6199-CD45-EE4A-98BB-FE75F7B0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2B723-92B4-B943-90B7-BC29B037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9EBDC-99D1-1B47-B008-84E81E86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6EC62-B91B-8C4A-94D4-3805E17E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E374C-9120-0746-845D-0C488846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23AF-A3E5-1842-913E-4C3B2B25F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338E-E1D6-6C45-B413-90FEE489EFA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E8C5-A721-9F40-A962-B5AB8E9F8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646D-7F15-0C4B-B860-E9D7F981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2818-600E-F04C-8558-3E1F2E6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C630-DB5B-E94A-A283-9C09329BD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credit card default</a:t>
            </a:r>
          </a:p>
        </p:txBody>
      </p:sp>
    </p:spTree>
    <p:extLst>
      <p:ext uri="{BB962C8B-B14F-4D97-AF65-F5344CB8AC3E}">
        <p14:creationId xmlns:p14="http://schemas.microsoft.com/office/powerpoint/2010/main" val="2299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94B8-261F-6A40-A16E-1DCB128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problem are you solving and who is your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B2E7-A07A-2945-B042-F81B1FC00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	which customers will default on credit card loans</a:t>
            </a:r>
          </a:p>
          <a:p>
            <a:r>
              <a:rPr lang="en-US" dirty="0"/>
              <a:t>Audience:	banks/ lenders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8515-7FE2-3743-B0A9-9690C84D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people default with very little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3B05-4171-F849-8B79-09CF241F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408" y="1825625"/>
            <a:ext cx="46603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Bill  		     $5,000</a:t>
            </a:r>
          </a:p>
          <a:p>
            <a:pPr marL="0" indent="0">
              <a:buNone/>
            </a:pPr>
            <a:r>
              <a:rPr lang="en-US" dirty="0"/>
              <a:t>	Credit Limit     $10,000</a:t>
            </a:r>
          </a:p>
          <a:p>
            <a:pPr marL="0" indent="0">
              <a:buNone/>
            </a:pPr>
            <a:r>
              <a:rPr lang="en-US" dirty="0"/>
              <a:t>Debt/ Credit Limit Ratio = 0.5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D3719-378F-F945-950A-6C63AA67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3" y="1690688"/>
            <a:ext cx="5820549" cy="40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3131-9E80-4B41-8A75-305B0FEE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 an evaluation metric for your current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B262-FAD6-3E41-B74D-3361F9A7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650" y="1825625"/>
            <a:ext cx="4976149" cy="4351338"/>
          </a:xfrm>
        </p:spPr>
        <p:txBody>
          <a:bodyPr/>
          <a:lstStyle/>
          <a:p>
            <a:r>
              <a:rPr lang="en-US" dirty="0"/>
              <a:t>KNN accuracy out-of-the-box:</a:t>
            </a:r>
          </a:p>
          <a:p>
            <a:pPr marL="0" indent="0">
              <a:buNone/>
            </a:pPr>
            <a:r>
              <a:rPr lang="en-US" dirty="0"/>
              <a:t>   0.81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17638-5E91-224B-A43F-23733A46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7" y="2235994"/>
            <a:ext cx="4978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F4EB-041E-DC42-8A7D-1B862B4B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improvement to your project you are currently working 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8958-7236-8B49-9FF8-ADA0EBF2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9" y="1864308"/>
            <a:ext cx="3203676" cy="22099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CF3947-367F-A946-AE1F-79317203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732" y="1864308"/>
            <a:ext cx="4976149" cy="4351338"/>
          </a:xfrm>
        </p:spPr>
        <p:txBody>
          <a:bodyPr/>
          <a:lstStyle/>
          <a:p>
            <a:r>
              <a:rPr lang="en-US" dirty="0"/>
              <a:t>Improve precision and recall</a:t>
            </a:r>
          </a:p>
          <a:p>
            <a:r>
              <a:rPr lang="en-US" dirty="0"/>
              <a:t>Predicting default in unusual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391A1-824B-4345-BFF4-3E7C5962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61" y="1458405"/>
            <a:ext cx="3544971" cy="3286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42012-9106-3D4D-A8D5-E69EA242E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35" y="4899858"/>
            <a:ext cx="5473244" cy="17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94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Predicting credit card default</vt:lpstr>
      <vt:lpstr>What problem are you solving and who is your audience?</vt:lpstr>
      <vt:lpstr>Lots of people default with very little debt</vt:lpstr>
      <vt:lpstr>Report an evaluation metric for your current model</vt:lpstr>
      <vt:lpstr> improvement to your project you are currently working 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2020-10-21T15:10:32Z</dcterms:created>
  <dcterms:modified xsi:type="dcterms:W3CDTF">2020-10-23T15:19:22Z</dcterms:modified>
</cp:coreProperties>
</file>