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0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 Mountain Resort is a ski resort in Montana that provides access to 105 to 350,000 people annually. Their operating costs have increased by $1,540,000 due to the installation of a new lift which is not accounted for in their market-based seasonal ticket price.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chairlift ticket price will be revalued in accordance with the available facilities and the average market price.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dirty="0"/>
              <a:t>Ticket pricing will not be reduced to below the current </a:t>
            </a:r>
            <a:r>
              <a:rPr lang="en-US" sz="1071"/>
              <a:t>ticket pricing.</a:t>
            </a:r>
            <a:endParaRPr lang="en-US" sz="107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The revaluation will use data on facility usage from competitors to inform the expected cost per ticket for the season.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Data does not take into account skill-level usage which is key when determining demographic factors that affect price.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distribution of the lifts in relation</a:t>
            </a:r>
            <a:r>
              <a:rPr lang="en-US" sz="1070" dirty="0"/>
              <a:t> to the various runs does not exist.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70" dirty="0"/>
              <a:t>Consolidated CSV file – Provides facility data </a:t>
            </a:r>
            <a:r>
              <a:rPr lang="en-US" sz="1070"/>
              <a:t>for analysis.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(Director of Operations)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Alesha Eisen (Database Manager)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6625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 needs to increase their ticket premium as a function of their facility assets before the start of the next season to at least account </a:t>
            </a:r>
            <a:r>
              <a:rPr lang="en-US" sz="140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an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$1,540,000 operating costs.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526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Javier, Jacob</cp:lastModifiedBy>
  <cp:revision>5</cp:revision>
  <dcterms:modified xsi:type="dcterms:W3CDTF">2024-01-05T01:58:23Z</dcterms:modified>
</cp:coreProperties>
</file>