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C52D-D4A9-80F6-A7F3-EB7EE2E50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34F46-978F-A3F8-24FA-3004A1175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E42D3-0861-AD39-B1E5-B764F78E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70210-5485-E281-19D9-EB2403EC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D99F3-2127-CA9B-04D0-71AF5ECD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9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F44A-53EA-813D-4995-4F1F19C2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7E786-DCB2-35EE-F39B-9AB2EFB11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7CAAB-5E72-75BD-A663-5434F17E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59371-0C3F-6DDC-CC90-55D2D98DA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FFF6A-C602-13CB-E6CF-3B704FDE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9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98563-13BA-9C21-1C4A-967DD6BBE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D8719-91C9-00A5-E39F-F54849E95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DF023-460E-CCD5-3B79-CAB103157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8448A-682B-EEBF-2545-DED6544E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1E12E-B7E9-0814-30F4-D78D84A8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0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258C-34B7-F843-6F91-2B6F5607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F6AA1-9E96-2257-015A-500EB8B91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BA5DC-C02D-4B1F-88D5-840C00B4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9ACA2-9B23-21EA-1224-5AA697BB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8030A-E9D4-B11C-342C-37FD63B8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4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4B21-4D7E-7F7D-300D-BB624D070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79CBB-7070-0DB9-E936-F2B50EFCC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6EC79-76AB-7F5D-D0AB-3B4DADCF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7B05B-DD33-B953-33E3-077E5D27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4458-2FE0-E5E2-E080-244CB354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2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F3BC-07E6-31B3-42C7-43CD800E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6E485-FBD9-64CB-6839-CD1F26EA9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44095-A428-C401-7796-8452B7C44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9B9A6-3306-64E4-D471-70AA20D5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8ED93-B151-CA70-D036-732779F3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48A42-50E0-DF8E-2BE1-4049691A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66C4-9131-88F9-2AEA-0949F4F54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1D232-5057-6B28-A096-4577C831D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88FEF-6439-E4D8-92CF-0168FCDFD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C91B1-4E90-6C7D-7038-14429582C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732C3-0D3B-8B35-CF70-7779652A2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8A8F7-E62F-01B5-0870-71DBB657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809A46-D8D5-D61D-A820-CE5BB357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5BCDB-73C1-5C88-3510-36526010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8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0932-2FEA-01B8-642F-20BBCD1C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81EDE0-75FB-4176-34FB-E780A7E7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7E107-C928-5DE6-D7BC-27481313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82EB6-6D92-2483-7E03-96EC1371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0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3CD6B-2978-760F-4DB3-09743820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54626-4EAF-E367-9E9D-4BFC8C4A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FB724-E7C6-3573-1453-668BED63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5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A243-5C9C-F128-2312-29D6C8D16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C67BC-F316-ADB7-1402-16E1C1766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AB83B-5FC4-FE61-E2C5-5323A7A0D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D063C-AEE0-20BD-3A64-EE226BC6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77F67-5149-C8C1-8EBE-7A6CF2564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E407-BE11-1669-E7DD-79396966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4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1840-A4F0-9DC9-510C-A89B0E6B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75CE7-46BB-B783-4985-ECB85D2B8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24BD2-C712-F0D7-BB79-0BC40A0FA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43BE0-4E07-7390-7343-E38DC621E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E4B-25C9-43B4-B004-3763EB84842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3D983-17D0-6C64-DCB3-63ED2A64F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D6E2B-D009-DC65-71C6-80C594B67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3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574168-3D70-16C6-36B5-C2A93D433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1E1CE-4848-62F6-3A34-74F58B1D0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3EDBB-82C3-CA4E-DDC0-4ED0E8034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60E4B-25C9-43B4-B004-3763EB84842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64EDE-0E95-32AF-6D88-7AEC55DE7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5DFE5-A845-5335-B702-6768FFC20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73DF0-5B90-49CB-BC05-4509E043B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8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1E60-9F4A-7FD6-CE8E-34FEA6CB6A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Mountain Resort Financial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ED3AE-B699-F7F2-E153-76DE9968B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Javier</a:t>
            </a:r>
          </a:p>
        </p:txBody>
      </p:sp>
    </p:spTree>
    <p:extLst>
      <p:ext uri="{BB962C8B-B14F-4D97-AF65-F5344CB8AC3E}">
        <p14:creationId xmlns:p14="http://schemas.microsoft.com/office/powerpoint/2010/main" val="27879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B455-8776-F8E7-9D50-4715302B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957A-9483-9031-2004-56B220EC2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Mountain Resort suspects that the current ticket pricing is not maximizing profitability</a:t>
            </a:r>
          </a:p>
          <a:p>
            <a:pPr lvl="1"/>
            <a:r>
              <a:rPr lang="en-US" dirty="0"/>
              <a:t>Ticket pricing = $81.00</a:t>
            </a:r>
          </a:p>
          <a:p>
            <a:r>
              <a:rPr lang="en-US"/>
              <a:t>The executive board is considering a few options to increase revenue or minimize expenses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4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DD0E-A78B-54A9-E05A-2909B3DD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and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93E14-3B16-78C0-4F28-1A697223A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2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5FE6-F910-DFCC-72CE-66BEB7C8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69240-B446-4374-14E9-0CC3639F8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3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5FE6-F910-DFCC-72CE-66BEB7C8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69240-B446-4374-14E9-0CC3639F8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5FE6-F910-DFCC-72CE-66BEB7C8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69240-B446-4374-14E9-0CC3639F8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10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F8B83-ADF2-8763-4B14-9A383FF1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0B7B7-80CA-AB6D-8A30-9C109DCB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560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60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Big Mountain Resort Financial Report</vt:lpstr>
      <vt:lpstr>Problem Identification</vt:lpstr>
      <vt:lpstr>Recommendation and key findings</vt:lpstr>
      <vt:lpstr>Modeling results and analysis</vt:lpstr>
      <vt:lpstr>Modeling results and analysis</vt:lpstr>
      <vt:lpstr>Modeling results and analysis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Financial Report</dc:title>
  <dc:creator>Javier, Jacob</dc:creator>
  <cp:lastModifiedBy>Javier, Jacob</cp:lastModifiedBy>
  <cp:revision>1</cp:revision>
  <dcterms:created xsi:type="dcterms:W3CDTF">2024-03-06T02:41:07Z</dcterms:created>
  <dcterms:modified xsi:type="dcterms:W3CDTF">2024-03-06T03:24:43Z</dcterms:modified>
</cp:coreProperties>
</file>