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59" r:id="rId7"/>
    <p:sldId id="278" r:id="rId8"/>
    <p:sldId id="266" r:id="rId9"/>
    <p:sldId id="267" r:id="rId10"/>
    <p:sldId id="262" r:id="rId11"/>
    <p:sldId id="270" r:id="rId12"/>
    <p:sldId id="277" r:id="rId13"/>
    <p:sldId id="263" r:id="rId14"/>
    <p:sldId id="268" r:id="rId15"/>
    <p:sldId id="269" r:id="rId16"/>
    <p:sldId id="264" r:id="rId17"/>
    <p:sldId id="271" r:id="rId18"/>
    <p:sldId id="272" r:id="rId19"/>
    <p:sldId id="279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8" autoAdjust="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576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2008 (SUCESU-RS, 2011).</a:t>
            </a:r>
          </a:p>
          <a:p>
            <a:r>
              <a:rPr lang="pt-BR" sz="2800" dirty="0" smtClean="0"/>
              <a:t>Possui um crescimento de 3% ao ano.</a:t>
            </a:r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</a:t>
            </a:r>
            <a:r>
              <a:rPr lang="fr-FR" smtClean="0"/>
              <a:t>é</a:t>
            </a:r>
            <a:r>
              <a:rPr lang="it-IT" smtClean="0"/>
              <a:t>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265430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680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518</Words>
  <Application>Microsoft Macintosh PowerPoint</Application>
  <PresentationFormat>On-screen Show (4:3)</PresentationFormat>
  <Paragraphs>91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Feedback</vt:lpstr>
      <vt:lpstr>Test Driven Development</vt:lpstr>
      <vt:lpstr>Test Driven Development</vt:lpstr>
      <vt:lpstr>Estudo de caso</vt:lpstr>
      <vt:lpstr>Sistema Web</vt:lpstr>
      <vt:lpstr>Diagrama de domínio</vt:lpstr>
      <vt:lpstr>Sistema Web</vt:lpstr>
      <vt:lpstr>Exemplo de código de teste</vt:lpstr>
      <vt:lpstr>Implementação baseada no teste</vt:lpstr>
      <vt:lpstr>Sistema Mobile</vt:lpstr>
      <vt:lpstr>Sistema Mobile</vt:lpstr>
      <vt:lpstr>Exemplo de código de teste</vt:lpstr>
      <vt:lpstr>Tela de Configuração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117</cp:revision>
  <dcterms:created xsi:type="dcterms:W3CDTF">2011-11-17T23:10:07Z</dcterms:created>
  <dcterms:modified xsi:type="dcterms:W3CDTF">2011-11-20T17:30:06Z</dcterms:modified>
</cp:coreProperties>
</file>