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2" r:id="rId9"/>
    <p:sldId id="270" r:id="rId10"/>
    <p:sldId id="263" r:id="rId11"/>
    <p:sldId id="268" r:id="rId12"/>
    <p:sldId id="269" r:id="rId13"/>
    <p:sldId id="264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88" autoAdjust="0"/>
  </p:normalViewPr>
  <p:slideViewPr>
    <p:cSldViewPr snapToGrid="0" snapToObjects="1">
      <p:cViewPr varScale="1">
        <p:scale>
          <a:sx n="101" d="100"/>
          <a:sy n="10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B17E-BC53-FC49-AF5F-F9A8A64D0B14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6A75-D0AF-EC4A-A545-98C8CC12AA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x-none" dirty="0" smtClean="0"/>
              <a:t>Crescimento do mercado fez aumentar a concorrencia</a:t>
            </a:r>
            <a:r>
              <a:rPr lang="x-none" baseline="0" dirty="0" smtClean="0"/>
              <a:t> entre as empresas que fazem software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Para ganhar mercado o que importa é atender o cliente da melhor maneira possível.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A qualidade do trabalho das empresas nem sempre é alta, causando desperdicio de dinheiro para os investidores.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Foi criado com objetivo de reduzir</a:t>
            </a:r>
            <a:r>
              <a:rPr lang="pt-BR" baseline="0" dirty="0" smtClean="0"/>
              <a:t> os custos de </a:t>
            </a:r>
            <a:r>
              <a:rPr lang="pt-BR" baseline="0" dirty="0" err="1" smtClean="0"/>
              <a:t>producao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reduzir o </a:t>
            </a:r>
            <a:r>
              <a:rPr lang="pt-BR" baseline="0" dirty="0" err="1" smtClean="0"/>
              <a:t>preco</a:t>
            </a:r>
            <a:r>
              <a:rPr lang="pt-BR" baseline="0" dirty="0" smtClean="0"/>
              <a:t> do produto final</a:t>
            </a:r>
          </a:p>
          <a:p>
            <a:r>
              <a:rPr lang="pt-BR" baseline="0" dirty="0" smtClean="0"/>
              <a:t>		finalmente aumentar a </a:t>
            </a:r>
            <a:r>
              <a:rPr lang="pt-BR" baseline="0" dirty="0" err="1" smtClean="0"/>
              <a:t>participacao</a:t>
            </a:r>
            <a:r>
              <a:rPr lang="pt-BR" baseline="0" dirty="0" smtClean="0"/>
              <a:t> de mercado.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Desperdicio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</a:t>
            </a:r>
            <a:r>
              <a:rPr lang="pt-BR" dirty="0" smtClean="0"/>
              <a:t>Planejamento excessivo</a:t>
            </a:r>
          </a:p>
          <a:p>
            <a:r>
              <a:rPr lang="pt-BR" dirty="0" smtClean="0"/>
              <a:t>	Troca de tarefas</a:t>
            </a:r>
          </a:p>
          <a:p>
            <a:r>
              <a:rPr lang="pt-BR" dirty="0" smtClean="0"/>
              <a:t>	Numero elevado de defeitos</a:t>
            </a:r>
          </a:p>
          <a:p>
            <a:r>
              <a:rPr lang="pt-BR" dirty="0" smtClean="0"/>
              <a:t>Aprendizado</a:t>
            </a:r>
          </a:p>
          <a:p>
            <a:r>
              <a:rPr lang="pt-BR" dirty="0" smtClean="0"/>
              <a:t>	Divulgar problemas e </a:t>
            </a:r>
            <a:r>
              <a:rPr lang="pt-BR" dirty="0" err="1" smtClean="0"/>
              <a:t>solucoes</a:t>
            </a:r>
            <a:endParaRPr lang="pt-BR" dirty="0" smtClean="0"/>
          </a:p>
          <a:p>
            <a:r>
              <a:rPr lang="pt-BR" dirty="0" smtClean="0"/>
              <a:t>Entregue </a:t>
            </a:r>
            <a:r>
              <a:rPr lang="pt-BR" dirty="0" err="1" smtClean="0"/>
              <a:t>rapido</a:t>
            </a:r>
            <a:r>
              <a:rPr lang="pt-BR" dirty="0" smtClean="0"/>
              <a:t>:</a:t>
            </a:r>
          </a:p>
          <a:p>
            <a:r>
              <a:rPr lang="pt-BR" dirty="0" smtClean="0"/>
              <a:t>	Entregas incrementais</a:t>
            </a:r>
          </a:p>
          <a:p>
            <a:r>
              <a:rPr lang="pt-BR" dirty="0" smtClean="0"/>
              <a:t>	Aumentar a </a:t>
            </a:r>
            <a:r>
              <a:rPr lang="pt-BR" dirty="0" err="1" smtClean="0"/>
              <a:t>frequencia</a:t>
            </a:r>
            <a:r>
              <a:rPr lang="pt-BR" dirty="0" smtClean="0"/>
              <a:t> de </a:t>
            </a:r>
            <a:r>
              <a:rPr lang="pt-BR" dirty="0" err="1" smtClean="0"/>
              <a:t>avaliacao</a:t>
            </a:r>
            <a:r>
              <a:rPr lang="pt-BR" dirty="0" smtClean="0"/>
              <a:t> do cliente</a:t>
            </a:r>
          </a:p>
          <a:p>
            <a:r>
              <a:rPr lang="pt-BR" dirty="0" smtClean="0"/>
              <a:t>Valorize a equipe:</a:t>
            </a:r>
          </a:p>
          <a:p>
            <a:r>
              <a:rPr lang="pt-BR" dirty="0" smtClean="0"/>
              <a:t>	Procurar</a:t>
            </a:r>
            <a:r>
              <a:rPr lang="pt-BR" baseline="0" dirty="0" smtClean="0"/>
              <a:t> maneiras para motivar as pessoas da equipe</a:t>
            </a:r>
          </a:p>
          <a:p>
            <a:r>
              <a:rPr lang="pt-BR" dirty="0" err="1" smtClean="0"/>
              <a:t>Seguranca</a:t>
            </a:r>
            <a:r>
              <a:rPr lang="pt-BR" dirty="0" smtClean="0"/>
              <a:t>:</a:t>
            </a:r>
          </a:p>
          <a:p>
            <a:r>
              <a:rPr lang="pt-BR" dirty="0" smtClean="0"/>
              <a:t>	Adicione processos automatizados para aumentar a </a:t>
            </a:r>
            <a:r>
              <a:rPr lang="pt-BR" dirty="0" err="1" smtClean="0"/>
              <a:t>confianca</a:t>
            </a:r>
            <a:r>
              <a:rPr lang="pt-BR" dirty="0" smtClean="0"/>
              <a:t> de</a:t>
            </a:r>
            <a:r>
              <a:rPr lang="pt-BR" baseline="0" dirty="0" smtClean="0"/>
              <a:t> que o resultado esta correto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5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Estão alinhadas com os princípios do pensamento </a:t>
            </a:r>
            <a:r>
              <a:rPr lang="pt-BR" dirty="0" err="1" smtClean="0"/>
              <a:t>Lean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8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3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75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18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2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4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7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7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C747-ED51-444E-8469-A24B0E223A0E}" type="datetimeFigureOut">
              <a:rPr lang="en-US" smtClean="0"/>
              <a:t>11/17/11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7B20-1085-0740-914B-D4C0D3F90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1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5953"/>
            <a:ext cx="7772400" cy="2195721"/>
          </a:xfrm>
        </p:spPr>
        <p:txBody>
          <a:bodyPr>
            <a:normAutofit/>
          </a:bodyPr>
          <a:lstStyle/>
          <a:p>
            <a:r>
              <a:rPr lang="pt-BR" dirty="0" smtClean="0"/>
              <a:t>Proposta de Sistema de Catálogo Digital Utilizando Metodologia Baseada em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8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utilizando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testes de unidade e de integraç</a:t>
            </a:r>
            <a:r>
              <a:rPr lang="pt-BR" dirty="0" smtClean="0"/>
              <a:t>ão.</a:t>
            </a:r>
          </a:p>
          <a:p>
            <a:r>
              <a:rPr lang="pt-BR" dirty="0" smtClean="0"/>
              <a:t>Os testes foram criados utilizando </a:t>
            </a:r>
            <a:r>
              <a:rPr lang="pt-BR" dirty="0" err="1" smtClean="0"/>
              <a:t>R</a:t>
            </a:r>
            <a:r>
              <a:rPr lang="en-US" dirty="0"/>
              <a:t>S</a:t>
            </a:r>
            <a:r>
              <a:rPr lang="pt-BR" dirty="0" smtClean="0"/>
              <a:t>pec.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886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</a:t>
            </a:r>
            <a:r>
              <a:rPr lang="pt-BR" dirty="0" smtClean="0"/>
              <a:t>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47" y="1262240"/>
            <a:ext cx="4999945" cy="51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</a:t>
            </a:r>
            <a:r>
              <a:rPr lang="pt-BR" dirty="0" smtClean="0"/>
              <a:t>ão baseada no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5873"/>
            <a:ext cx="8315883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Mobile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35" y="1417638"/>
            <a:ext cx="6300235" cy="51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Mobile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utilizando a plataforma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apenas testes de integraç</a:t>
            </a:r>
            <a:r>
              <a:rPr lang="pt-BR" dirty="0" smtClean="0"/>
              <a:t>ão.</a:t>
            </a:r>
          </a:p>
          <a:p>
            <a:r>
              <a:rPr lang="pt-BR" dirty="0" smtClean="0"/>
              <a:t>Dificuldade para criar os testes devido à falta de ferramentas.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4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</a:t>
            </a:r>
            <a:r>
              <a:rPr lang="pt-BR" dirty="0" smtClean="0"/>
              <a:t>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3" y="1417638"/>
            <a:ext cx="6881101" cy="46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Cobertura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cobertura de testes mostra a porcentagem de c</a:t>
            </a:r>
            <a:r>
              <a:rPr lang="pt-BR" dirty="0" smtClean="0"/>
              <a:t>ódigo desenvolvido que é executada por uma rotina de teste.</a:t>
            </a:r>
          </a:p>
          <a:p>
            <a:r>
              <a:rPr lang="pt-BR" dirty="0" smtClean="0"/>
              <a:t>Segundo (</a:t>
            </a:r>
            <a:r>
              <a:rPr lang="en-US" dirty="0" smtClean="0"/>
              <a:t>TASSEY</a:t>
            </a:r>
            <a:r>
              <a:rPr lang="en-US" dirty="0"/>
              <a:t>, </a:t>
            </a:r>
            <a:r>
              <a:rPr lang="en-US" dirty="0" smtClean="0"/>
              <a:t>2002), o </a:t>
            </a:r>
            <a:r>
              <a:rPr lang="en-US" dirty="0" err="1" smtClean="0"/>
              <a:t>aumento</a:t>
            </a:r>
            <a:r>
              <a:rPr lang="en-US" dirty="0" smtClean="0"/>
              <a:t> da </a:t>
            </a:r>
            <a:r>
              <a:rPr lang="en-US" dirty="0" err="1" smtClean="0"/>
              <a:t>cobertura</a:t>
            </a:r>
            <a:r>
              <a:rPr lang="en-US" dirty="0" smtClean="0"/>
              <a:t> de testes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no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2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6" y="1417638"/>
            <a:ext cx="8565399" cy="48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3" y="1417638"/>
            <a:ext cx="8613870" cy="48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41763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com testes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na cobertura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737924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</a:t>
            </a:r>
            <a:r>
              <a:rPr lang="pt-BR" dirty="0" smtClean="0"/>
              <a:t>ão de defeitos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737924" y="141763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da Qualidade</a:t>
            </a:r>
            <a:endParaRPr lang="pt-BR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431638" y="2587098"/>
            <a:ext cx="0" cy="2555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06076" y="5727524"/>
            <a:ext cx="4331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7712362" y="2587098"/>
            <a:ext cx="0" cy="2555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8359" y="354144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4057130" y="5169445"/>
            <a:ext cx="74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Causa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7809524" y="3693841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64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Indústria de Desenvolvimento de Software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Movimentou cerca de 1,23 trilhões de dólares em 2008.</a:t>
            </a:r>
          </a:p>
          <a:p>
            <a:r>
              <a:rPr lang="pt-BR" dirty="0" smtClean="0"/>
              <a:t>Possui um crescimento de 3% ao ano.</a:t>
            </a:r>
          </a:p>
          <a:p>
            <a:r>
              <a:rPr lang="pt-BR" dirty="0" smtClean="0"/>
              <a:t>Grandes disputas entre as empresas.</a:t>
            </a:r>
          </a:p>
          <a:p>
            <a:r>
              <a:rPr lang="pt-BR" dirty="0" smtClean="0"/>
              <a:t>As vezes a qualidade é deixada de lado para priorizar a produtividade e ganhar mercado.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2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Pensamento </a:t>
            </a:r>
            <a:r>
              <a:rPr lang="pt-BR" noProof="1" smtClean="0"/>
              <a:t>Lean</a:t>
            </a:r>
            <a:endParaRPr lang="pt-BR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Surgiu no Japão na década de 40.</a:t>
            </a:r>
          </a:p>
          <a:p>
            <a:r>
              <a:rPr lang="it-IT" dirty="0" err="1" smtClean="0"/>
              <a:t>Conhecido</a:t>
            </a:r>
            <a:r>
              <a:rPr lang="it-IT" dirty="0" smtClean="0"/>
              <a:t> </a:t>
            </a:r>
            <a:r>
              <a:rPr lang="it-IT" dirty="0" err="1" smtClean="0"/>
              <a:t>como</a:t>
            </a:r>
            <a:r>
              <a:rPr lang="it-IT" dirty="0" smtClean="0"/>
              <a:t> cultura Toyota.</a:t>
            </a:r>
          </a:p>
          <a:p>
            <a:r>
              <a:rPr lang="it-IT" dirty="0" smtClean="0"/>
              <a:t>A </a:t>
            </a:r>
            <a:r>
              <a:rPr lang="it-IT" dirty="0" err="1" smtClean="0"/>
              <a:t>redução</a:t>
            </a:r>
            <a:r>
              <a:rPr lang="it-IT" dirty="0" smtClean="0"/>
              <a:t> de </a:t>
            </a:r>
            <a:r>
              <a:rPr lang="it-IT" dirty="0" err="1" smtClean="0"/>
              <a:t>desperdícios</a:t>
            </a:r>
            <a:r>
              <a:rPr lang="it-IT" dirty="0" smtClean="0"/>
              <a:t> durante o processo de </a:t>
            </a:r>
            <a:r>
              <a:rPr lang="it-IT" dirty="0" err="1" smtClean="0"/>
              <a:t>produção</a:t>
            </a:r>
            <a:r>
              <a:rPr lang="it-IT" dirty="0" smtClean="0"/>
              <a:t> era </a:t>
            </a:r>
            <a:r>
              <a:rPr lang="it-IT" dirty="0" err="1" smtClean="0"/>
              <a:t>seu</a:t>
            </a:r>
            <a:r>
              <a:rPr lang="it-IT" dirty="0" smtClean="0"/>
              <a:t> </a:t>
            </a:r>
            <a:r>
              <a:rPr lang="it-IT" dirty="0" err="1" smtClean="0"/>
              <a:t>maior</a:t>
            </a:r>
            <a:r>
              <a:rPr lang="it-IT" dirty="0" smtClean="0"/>
              <a:t> pilar.</a:t>
            </a:r>
          </a:p>
          <a:p>
            <a:r>
              <a:rPr lang="it-IT" dirty="0" err="1" smtClean="0"/>
              <a:t>Pode</a:t>
            </a:r>
            <a:r>
              <a:rPr lang="it-IT" dirty="0" smtClean="0"/>
              <a:t> ser </a:t>
            </a:r>
            <a:r>
              <a:rPr lang="it-IT" dirty="0" err="1" smtClean="0"/>
              <a:t>aplicado</a:t>
            </a:r>
            <a:r>
              <a:rPr lang="it-IT" dirty="0" smtClean="0"/>
              <a:t> no processo de </a:t>
            </a:r>
            <a:r>
              <a:rPr lang="it-IT" dirty="0" err="1" smtClean="0"/>
              <a:t>desenvolvimento</a:t>
            </a:r>
            <a:r>
              <a:rPr lang="it-IT" dirty="0" smtClean="0"/>
              <a:t> de </a:t>
            </a:r>
            <a:r>
              <a:rPr lang="it-IT" dirty="0" err="1" smtClean="0"/>
              <a:t>qualquer</a:t>
            </a:r>
            <a:r>
              <a:rPr lang="it-IT" dirty="0" smtClean="0"/>
              <a:t> tipo de </a:t>
            </a:r>
            <a:r>
              <a:rPr lang="it-IT" dirty="0" err="1" smtClean="0"/>
              <a:t>produto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8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</a:t>
            </a:r>
            <a:r>
              <a:rPr lang="pt-BR" dirty="0" err="1" smtClean="0"/>
              <a:t>Lean</a:t>
            </a:r>
            <a:r>
              <a:rPr lang="pt-BR" dirty="0" smtClean="0"/>
              <a:t> para o Desenvolvimento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Elimine o desperdício.</a:t>
            </a:r>
          </a:p>
          <a:p>
            <a:r>
              <a:rPr lang="pt-BR" dirty="0"/>
              <a:t>Amplifique o </a:t>
            </a:r>
            <a:r>
              <a:rPr lang="pt-BR" dirty="0" smtClean="0"/>
              <a:t>aprendizado.</a:t>
            </a:r>
            <a:endParaRPr lang="pt-BR" dirty="0"/>
          </a:p>
          <a:p>
            <a:r>
              <a:rPr lang="pt-BR" dirty="0" smtClean="0"/>
              <a:t>Entregue rápido.</a:t>
            </a:r>
            <a:endParaRPr lang="pt-BR" dirty="0"/>
          </a:p>
          <a:p>
            <a:r>
              <a:rPr lang="pt-BR" dirty="0"/>
              <a:t>Valorize a </a:t>
            </a:r>
            <a:r>
              <a:rPr lang="pt-BR" dirty="0" smtClean="0"/>
              <a:t>equipe.</a:t>
            </a:r>
            <a:endParaRPr lang="pt-BR" dirty="0"/>
          </a:p>
          <a:p>
            <a:r>
              <a:rPr lang="pt-BR" dirty="0"/>
              <a:t>Adicione </a:t>
            </a:r>
            <a:r>
              <a:rPr lang="pt-BR" dirty="0" smtClean="0"/>
              <a:t>segurança.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326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Programação em pares.</a:t>
            </a:r>
          </a:p>
          <a:p>
            <a:r>
              <a:rPr lang="pt-BR" dirty="0" smtClean="0"/>
              <a:t>Integração rápida.</a:t>
            </a:r>
          </a:p>
          <a:p>
            <a:r>
              <a:rPr lang="pt-BR" dirty="0" smtClean="0"/>
              <a:t>Feedback do cliente.</a:t>
            </a:r>
          </a:p>
          <a:p>
            <a:r>
              <a:rPr lang="pt-BR" dirty="0" smtClean="0"/>
              <a:t>Design simples.</a:t>
            </a:r>
          </a:p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(TDD)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28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53" y="1604955"/>
            <a:ext cx="6070242" cy="45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Evita a criação de código desnecessário.</a:t>
            </a:r>
          </a:p>
          <a:p>
            <a:r>
              <a:rPr lang="pt-BR" dirty="0" smtClean="0"/>
              <a:t>Aumenta o feedback do código para o desenvolvedor.</a:t>
            </a:r>
          </a:p>
          <a:p>
            <a:r>
              <a:rPr lang="pt-BR" dirty="0" smtClean="0"/>
              <a:t>Aumenta a segurança durante a manutenção do sistema.</a:t>
            </a:r>
          </a:p>
          <a:p>
            <a:r>
              <a:rPr lang="pt-BR" dirty="0" smtClean="0"/>
              <a:t>Execução de todos os testes criados é facilitada.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18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62" y="1589128"/>
            <a:ext cx="6778165" cy="152943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344906"/>
            <a:ext cx="8229600" cy="3080833"/>
          </a:xfrm>
        </p:spPr>
        <p:txBody>
          <a:bodyPr>
            <a:normAutofit/>
          </a:bodyPr>
          <a:lstStyle/>
          <a:p>
            <a:r>
              <a:rPr lang="pt-BR" dirty="0" smtClean="0"/>
              <a:t>O usuário cadastra seus itens no sistema web e pode visualizá-los em seu dispositivo móvel, através do sistema mobile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Ambos os sistemas foram desenvolvidos utilizando TDD.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044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Web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84" y="1417638"/>
            <a:ext cx="6759928" cy="53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425</Words>
  <Application>Microsoft Macintosh PowerPoint</Application>
  <PresentationFormat>On-screen Show (4:3)</PresentationFormat>
  <Paragraphs>82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Proposta de Sistema de Catálogo Digital Utilizando Metodologia Baseada em Testes</vt:lpstr>
      <vt:lpstr>Indústria de Desenvolvimento de Software</vt:lpstr>
      <vt:lpstr>Pensamento Lean</vt:lpstr>
      <vt:lpstr>Princípios Lean para o Desenvolvimento de Software</vt:lpstr>
      <vt:lpstr>Práticas Ágeis</vt:lpstr>
      <vt:lpstr>Test Driven Development</vt:lpstr>
      <vt:lpstr>Test Driven Development</vt:lpstr>
      <vt:lpstr>Estudo de caso</vt:lpstr>
      <vt:lpstr>Projeto Web</vt:lpstr>
      <vt:lpstr>Projeto Web</vt:lpstr>
      <vt:lpstr>Exemplo de código de teste</vt:lpstr>
      <vt:lpstr>Implementação baseada no teste</vt:lpstr>
      <vt:lpstr>Projeto Mobile</vt:lpstr>
      <vt:lpstr>Projeto Mobile</vt:lpstr>
      <vt:lpstr>Exemplo de código de teste</vt:lpstr>
      <vt:lpstr>Cobertura de testes</vt:lpstr>
      <vt:lpstr>Sistema Web</vt:lpstr>
      <vt:lpstr>Sistema Mobile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Sistema de Catálogo Digital Utilizando Metodologia Baseada em Testes</dc:title>
  <dc:creator>João Paulo Gomes dos Santos</dc:creator>
  <cp:lastModifiedBy>João Paulo Gomes dos Santos</cp:lastModifiedBy>
  <cp:revision>76</cp:revision>
  <dcterms:created xsi:type="dcterms:W3CDTF">2011-11-17T23:10:07Z</dcterms:created>
  <dcterms:modified xsi:type="dcterms:W3CDTF">2011-11-18T02:14:04Z</dcterms:modified>
</cp:coreProperties>
</file>