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59" r:id="rId7"/>
    <p:sldId id="278" r:id="rId8"/>
    <p:sldId id="266" r:id="rId9"/>
    <p:sldId id="267" r:id="rId10"/>
    <p:sldId id="262" r:id="rId11"/>
    <p:sldId id="270" r:id="rId12"/>
    <p:sldId id="263" r:id="rId13"/>
    <p:sldId id="277" r:id="rId14"/>
    <p:sldId id="268" r:id="rId15"/>
    <p:sldId id="269" r:id="rId16"/>
    <p:sldId id="264" r:id="rId17"/>
    <p:sldId id="271" r:id="rId18"/>
    <p:sldId id="279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88" autoAdjust="0"/>
  </p:normalViewPr>
  <p:slideViewPr>
    <p:cSldViewPr snapToGrid="0" snapToObjects="1">
      <p:cViewPr varScale="1">
        <p:scale>
          <a:sx n="100" d="100"/>
          <a:sy n="100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Devido a demanda do mercado de desenvolvimento de software</a:t>
            </a:r>
            <a:r>
              <a:rPr lang="pt-BR" baseline="0" dirty="0" smtClean="0"/>
              <a:t> por qualidade os testes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sendo cada vez mais empregados no dia a dia.</a:t>
            </a:r>
          </a:p>
          <a:p>
            <a:r>
              <a:rPr lang="pt-BR" baseline="0" dirty="0" smtClean="0"/>
              <a:t>Com o desenvolvimento baseado em testes conseguimos um aumento na cobertura do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, o que resulta na </a:t>
            </a:r>
            <a:r>
              <a:rPr lang="pt-BR" baseline="0" dirty="0" err="1" smtClean="0"/>
              <a:t>reducao</a:t>
            </a:r>
            <a:r>
              <a:rPr lang="pt-BR" baseline="0" dirty="0" smtClean="0"/>
              <a:t> de defeitos no sistema e assim a qualidade do sistema aumenta e finalmente os custos </a:t>
            </a:r>
            <a:r>
              <a:rPr lang="pt-BR" baseline="0" dirty="0" err="1" smtClean="0"/>
              <a:t>sao</a:t>
            </a:r>
            <a:r>
              <a:rPr lang="pt-BR" baseline="0" smtClean="0"/>
              <a:t> reduzidos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9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84" y="1697039"/>
            <a:ext cx="5800316" cy="45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2806700"/>
          </a:xfrm>
        </p:spPr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/>
          <a:lstStyle/>
          <a:p>
            <a:r>
              <a:rPr lang="pt-BR" dirty="0" smtClean="0"/>
              <a:t>Diagrama de domínio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9722" y="3130575"/>
            <a:ext cx="7754744" cy="1000528"/>
            <a:chOff x="719722" y="2717666"/>
            <a:chExt cx="7754744" cy="1000528"/>
          </a:xfrm>
        </p:grpSpPr>
        <p:sp>
          <p:nvSpPr>
            <p:cNvPr id="5" name="Rounded Rectangle 4"/>
            <p:cNvSpPr/>
            <p:nvPr/>
          </p:nvSpPr>
          <p:spPr>
            <a:xfrm>
              <a:off x="3962139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Categoria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55780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9722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User</a:t>
              </a:r>
              <a:endParaRPr lang="pt-BR" dirty="0" smtClean="0"/>
            </a:p>
          </p:txBody>
        </p:sp>
        <p:cxnSp>
          <p:nvCxnSpPr>
            <p:cNvPr id="9" name="Straight Connector 8"/>
            <p:cNvCxnSpPr>
              <a:stCxn id="7" idx="3"/>
              <a:endCxn id="5" idx="1"/>
            </p:cNvCxnSpPr>
            <p:nvPr/>
          </p:nvCxnSpPr>
          <p:spPr>
            <a:xfrm>
              <a:off x="2038408" y="3174866"/>
              <a:ext cx="19237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5280825" y="3174866"/>
              <a:ext cx="18749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4631" y="334886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9792" y="331659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7" y="1694041"/>
            <a:ext cx="4356353" cy="4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pt-BR" dirty="0" smtClean="0"/>
              <a:t>Implementação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5" y="1570038"/>
            <a:ext cx="5693565" cy="46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1"/>
            <a:ext cx="8229600" cy="2540000"/>
          </a:xfrm>
        </p:spPr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r>
              <a:rPr lang="pt-BR" dirty="0" smtClean="0"/>
              <a:t>Tela de Configuração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51" y="2040069"/>
            <a:ext cx="5519649" cy="4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3" y="2141538"/>
            <a:ext cx="5747657" cy="39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401"/>
            <a:ext cx="8229600" cy="3403600"/>
          </a:xfrm>
        </p:spPr>
        <p:txBody>
          <a:bodyPr/>
          <a:lstStyle/>
          <a:p>
            <a:r>
              <a:rPr lang="pt-BR" dirty="0" smtClean="0"/>
              <a:t>A cobertura de testes mostra a porcentagem de código desenvolvido que é testado durante a execução de um conjunto de testes.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um </a:t>
            </a: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2"/>
            <a:ext cx="8229600" cy="4013200"/>
          </a:xfrm>
        </p:spPr>
        <p:txBody>
          <a:bodyPr/>
          <a:lstStyle/>
          <a:p>
            <a:r>
              <a:rPr lang="pt-BR" sz="2800" dirty="0" smtClean="0"/>
              <a:t>Movimentou cerca de 1,23 trilhões de dólares em </a:t>
            </a:r>
            <a:r>
              <a:rPr lang="pt-BR" sz="2800" dirty="0" smtClean="0"/>
              <a:t>2008 (SUCESU-RS, 2011).</a:t>
            </a:r>
            <a:endParaRPr lang="pt-BR" sz="2800" dirty="0" smtClean="0"/>
          </a:p>
          <a:p>
            <a:r>
              <a:rPr lang="pt-BR" sz="2800" dirty="0" smtClean="0"/>
              <a:t>Possui um crescimento de 3% ao </a:t>
            </a:r>
            <a:r>
              <a:rPr lang="pt-BR" sz="2800" dirty="0" smtClean="0"/>
              <a:t>ano.</a:t>
            </a:r>
            <a:endParaRPr lang="pt-BR" sz="2800" dirty="0" smtClean="0"/>
          </a:p>
          <a:p>
            <a:r>
              <a:rPr lang="pt-BR" sz="2800" dirty="0" smtClean="0"/>
              <a:t>Grandes disputas entre as empresas.</a:t>
            </a:r>
          </a:p>
          <a:p>
            <a:r>
              <a:rPr lang="pt-BR" sz="2800" dirty="0" smtClean="0"/>
              <a:t>As vezes a qualidade é deixada de lado para priorizar a produtividade e ganhar mercado.</a:t>
            </a:r>
          </a:p>
          <a:p>
            <a:r>
              <a:rPr lang="pt-BR" sz="2800" dirty="0" smtClean="0"/>
              <a:t>Oportunidade de melhoria no processo de desenvolvimento de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Relatório de Cobertura do Sistema Web</a:t>
            </a:r>
            <a:endParaRPr lang="pt-BR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" y="1925638"/>
            <a:ext cx="8565399" cy="4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163"/>
            <a:ext cx="822960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Relatório de Cobertura do Sistema Mobile</a:t>
            </a:r>
            <a:endParaRPr lang="pt-BR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" y="1920163"/>
            <a:ext cx="8613870" cy="48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8359" y="391077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4057130" y="5169445"/>
            <a:ext cx="7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Causa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7809524" y="369384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6010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Custos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16" idx="3"/>
          </p:cNvCxnSpPr>
          <p:nvPr/>
        </p:nvCxnSpPr>
        <p:spPr>
          <a:xfrm flipH="1">
            <a:off x="5549900" y="2587098"/>
            <a:ext cx="118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era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701"/>
            <a:ext cx="8229600" cy="3086100"/>
          </a:xfrm>
        </p:spPr>
        <p:txBody>
          <a:bodyPr>
            <a:normAutofit/>
          </a:bodyPr>
          <a:lstStyle/>
          <a:p>
            <a:r>
              <a:rPr lang="pt-BR" dirty="0" smtClean="0"/>
              <a:t>Elimine o desperdício.</a:t>
            </a:r>
          </a:p>
          <a:p>
            <a:r>
              <a:rPr lang="pt-BR" dirty="0"/>
              <a:t>Amplifique 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Entregue rápido.</a:t>
            </a:r>
            <a:endParaRPr lang="pt-BR" dirty="0"/>
          </a:p>
          <a:p>
            <a:r>
              <a:rPr lang="pt-BR" dirty="0"/>
              <a:t>Valorize 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dirty="0"/>
              <a:t>Adicione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6201"/>
            <a:ext cx="8229600" cy="2654300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Design simples.</a:t>
            </a:r>
          </a:p>
          <a:p>
            <a:r>
              <a:rPr lang="pt-BR" dirty="0"/>
              <a:t>Feedback do cliente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28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pic>
        <p:nvPicPr>
          <p:cNvPr id="4" name="Picture 3" descr="falta comunicacao 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239838"/>
            <a:ext cx="66802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53" y="2024055"/>
            <a:ext cx="5510447" cy="4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1"/>
            <a:ext cx="8229600" cy="3530600"/>
          </a:xfrm>
        </p:spPr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r>
              <a:rPr lang="pt-BR" dirty="0" smtClean="0"/>
              <a:t>Facilita a </a:t>
            </a:r>
            <a:r>
              <a:rPr lang="pt-BR" dirty="0"/>
              <a:t>e</a:t>
            </a:r>
            <a:r>
              <a:rPr lang="pt-BR" dirty="0" smtClean="0"/>
              <a:t>xecução de todos os testes criados.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Sistema de Catálogo Digital para um Restaurante.</a:t>
            </a:r>
          </a:p>
          <a:p>
            <a:r>
              <a:rPr lang="pt-BR" dirty="0" smtClean="0"/>
              <a:t>O usuário cadastra seus itens no sistema web e pode visualizá-los em seu dispositivo móvel, através do sistema mobile.</a:t>
            </a:r>
          </a:p>
          <a:p>
            <a:r>
              <a:rPr lang="pt-BR" dirty="0" smtClean="0"/>
              <a:t>Ambos os sistemas foram desenvolvidos utilizando TDD.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530</Words>
  <Application>Microsoft Macintosh PowerPoint</Application>
  <PresentationFormat>On-screen Show (4:3)</PresentationFormat>
  <Paragraphs>95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ETEP</vt:lpstr>
      <vt:lpstr>1_ETEP</vt:lpstr>
      <vt:lpstr>Proposta de Sistema de Catálogo Digital Utilizando Metodologia Baseada em Testes</vt:lpstr>
      <vt:lpstr>Indústria de Desenvolvimento de Software</vt:lpstr>
      <vt:lpstr>Pensamento Lean</vt:lpstr>
      <vt:lpstr>Princípios Lean para o Desenvolvimento de Software</vt:lpstr>
      <vt:lpstr>Práticas Ágeis</vt:lpstr>
      <vt:lpstr>Feedback</vt:lpstr>
      <vt:lpstr>Test Driven Development</vt:lpstr>
      <vt:lpstr>Test Driven Development</vt:lpstr>
      <vt:lpstr>Estudo de caso</vt:lpstr>
      <vt:lpstr>Sistema Web</vt:lpstr>
      <vt:lpstr>Sistema Web</vt:lpstr>
      <vt:lpstr>Diagrama de domínio</vt:lpstr>
      <vt:lpstr>Exemplo de código de teste</vt:lpstr>
      <vt:lpstr>Implementação baseada no teste</vt:lpstr>
      <vt:lpstr>Sistema Mobile</vt:lpstr>
      <vt:lpstr>Sistema Mobile</vt:lpstr>
      <vt:lpstr>Tela de Configuração</vt:lpstr>
      <vt:lpstr>Exemplo de código de teste</vt:lpstr>
      <vt:lpstr>Cobertura de testes</vt:lpstr>
      <vt:lpstr>Relatório de Cobertura do Sistema Web</vt:lpstr>
      <vt:lpstr>Relatório de Cobertura do 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109</cp:revision>
  <dcterms:created xsi:type="dcterms:W3CDTF">2011-11-17T23:10:07Z</dcterms:created>
  <dcterms:modified xsi:type="dcterms:W3CDTF">2011-11-20T15:06:10Z</dcterms:modified>
</cp:coreProperties>
</file>