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209" d="100"/>
          <a:sy n="209" d="100"/>
        </p:scale>
        <p:origin x="-80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9C9F-DE70-A44F-BDA6-4688A7168260}" type="datetimeFigureOut">
              <a:rPr lang="en-US" smtClean="0"/>
              <a:t>9/4/11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A05D-C872-354B-B4D6-676A8F1D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5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9C9F-DE70-A44F-BDA6-4688A7168260}" type="datetimeFigureOut">
              <a:rPr lang="en-US" smtClean="0"/>
              <a:t>9/4/11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A05D-C872-354B-B4D6-676A8F1D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7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9C9F-DE70-A44F-BDA6-4688A7168260}" type="datetimeFigureOut">
              <a:rPr lang="en-US" smtClean="0"/>
              <a:t>9/4/11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A05D-C872-354B-B4D6-676A8F1D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0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9C9F-DE70-A44F-BDA6-4688A7168260}" type="datetimeFigureOut">
              <a:rPr lang="en-US" smtClean="0"/>
              <a:t>9/4/11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A05D-C872-354B-B4D6-676A8F1D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5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9C9F-DE70-A44F-BDA6-4688A7168260}" type="datetimeFigureOut">
              <a:rPr lang="en-US" smtClean="0"/>
              <a:t>9/4/11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A05D-C872-354B-B4D6-676A8F1D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6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9C9F-DE70-A44F-BDA6-4688A7168260}" type="datetimeFigureOut">
              <a:rPr lang="en-US" smtClean="0"/>
              <a:t>9/4/11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A05D-C872-354B-B4D6-676A8F1D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9C9F-DE70-A44F-BDA6-4688A7168260}" type="datetimeFigureOut">
              <a:rPr lang="en-US" smtClean="0"/>
              <a:t>9/4/11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A05D-C872-354B-B4D6-676A8F1D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0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9C9F-DE70-A44F-BDA6-4688A7168260}" type="datetimeFigureOut">
              <a:rPr lang="en-US" smtClean="0"/>
              <a:t>9/4/11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A05D-C872-354B-B4D6-676A8F1D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3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9C9F-DE70-A44F-BDA6-4688A7168260}" type="datetimeFigureOut">
              <a:rPr lang="en-US" smtClean="0"/>
              <a:t>9/4/11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A05D-C872-354B-B4D6-676A8F1D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9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9C9F-DE70-A44F-BDA6-4688A7168260}" type="datetimeFigureOut">
              <a:rPr lang="en-US" smtClean="0"/>
              <a:t>9/4/11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A05D-C872-354B-B4D6-676A8F1D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0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9C9F-DE70-A44F-BDA6-4688A7168260}" type="datetimeFigureOut">
              <a:rPr lang="en-US" smtClean="0"/>
              <a:t>9/4/11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A05D-C872-354B-B4D6-676A8F1D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3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D9C9F-DE70-A44F-BDA6-4688A7168260}" type="datetimeFigureOut">
              <a:rPr lang="en-US" smtClean="0"/>
              <a:t>9/4/11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AA05D-C872-354B-B4D6-676A8F1D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8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20567" y="1621653"/>
            <a:ext cx="1723625" cy="10546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Sistema Web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286382" y="1621653"/>
            <a:ext cx="1950417" cy="10546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Sistema Mobile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982326" y="1746396"/>
            <a:ext cx="1065925" cy="3288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2982326" y="2324746"/>
            <a:ext cx="1065925" cy="35154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18400" y="1989435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56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Paulo Gomes dos Santos</dc:creator>
  <cp:lastModifiedBy>João Paulo Gomes dos Santos</cp:lastModifiedBy>
  <cp:revision>3</cp:revision>
  <dcterms:created xsi:type="dcterms:W3CDTF">2011-09-04T19:53:18Z</dcterms:created>
  <dcterms:modified xsi:type="dcterms:W3CDTF">2011-09-04T20:25:18Z</dcterms:modified>
</cp:coreProperties>
</file>