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4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2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ECFF-C84B-4094-91B5-1555D0A810F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rial Black" panose="020B0A04020102020204" pitchFamily="34" charset="0"/>
              </a:rPr>
              <a:t>Dev </a:t>
            </a:r>
            <a:r>
              <a:rPr lang="en-US" sz="8800" dirty="0" err="1" smtClean="0">
                <a:latin typeface="Arial Black" panose="020B0A04020102020204" pitchFamily="34" charset="0"/>
              </a:rPr>
              <a:t>CoP</a:t>
            </a:r>
            <a:endParaRPr lang="en-US" sz="88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i="1" dirty="0" smtClean="0">
                <a:solidFill>
                  <a:schemeClr val="bg1">
                    <a:lumMod val="75000"/>
                  </a:schemeClr>
                </a:solidFill>
              </a:rPr>
              <a:t>Kafka Topic Design</a:t>
            </a:r>
          </a:p>
          <a:p>
            <a:r>
              <a:rPr lang="en-US" sz="7200" i="1" dirty="0" smtClean="0">
                <a:solidFill>
                  <a:schemeClr val="bg1">
                    <a:lumMod val="75000"/>
                  </a:schemeClr>
                </a:solidFill>
              </a:rPr>
              <a:t>TDD Experiments</a:t>
            </a:r>
            <a:endParaRPr lang="en-US" sz="7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rial Black" panose="020B0A04020102020204" pitchFamily="34" charset="0"/>
              </a:rPr>
              <a:t>Dev </a:t>
            </a:r>
            <a:r>
              <a:rPr lang="en-US" sz="8800" dirty="0" err="1" smtClean="0">
                <a:latin typeface="Arial Black" panose="020B0A04020102020204" pitchFamily="34" charset="0"/>
              </a:rPr>
              <a:t>CoP</a:t>
            </a:r>
            <a:endParaRPr lang="en-US" sz="88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Kafka Topic Design</a:t>
            </a:r>
          </a:p>
          <a:p>
            <a:r>
              <a:rPr lang="en-US" sz="7200" i="1" dirty="0" smtClean="0">
                <a:solidFill>
                  <a:schemeClr val="bg1">
                    <a:lumMod val="75000"/>
                  </a:schemeClr>
                </a:solidFill>
              </a:rPr>
              <a:t>TDD Experiments</a:t>
            </a:r>
            <a:endParaRPr lang="en-US" sz="7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Keys and Partitions</a:t>
            </a:r>
            <a:endParaRPr lang="en-US" sz="8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57317"/>
              </p:ext>
            </p:extLst>
          </p:nvPr>
        </p:nvGraphicFramePr>
        <p:xfrm>
          <a:off x="1455567" y="2589002"/>
          <a:ext cx="8376924" cy="1920240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1396154">
                  <a:extLst>
                    <a:ext uri="{9D8B030D-6E8A-4147-A177-3AD203B41FA5}">
                      <a16:colId xmlns:a16="http://schemas.microsoft.com/office/drawing/2014/main" val="3096328048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3390541996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3428311696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1707687657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4088582191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63385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Part 0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3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Part 1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5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Part 2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8055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4914900"/>
            <a:ext cx="520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Hash(n) = n % 3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455569" y="1690688"/>
            <a:ext cx="4014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Events Topic</a:t>
            </a:r>
            <a:endParaRPr 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5567" y="4509242"/>
            <a:ext cx="329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Keys shown, not values or offsets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26807"/>
              </p:ext>
            </p:extLst>
          </p:nvPr>
        </p:nvGraphicFramePr>
        <p:xfrm>
          <a:off x="1453165" y="2587478"/>
          <a:ext cx="8376924" cy="1920240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1396154">
                  <a:extLst>
                    <a:ext uri="{9D8B030D-6E8A-4147-A177-3AD203B41FA5}">
                      <a16:colId xmlns:a16="http://schemas.microsoft.com/office/drawing/2014/main" val="3096328048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3390541996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3428311696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1707687657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4088582191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63385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Part 0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3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Part 1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5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Part 2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8055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2760"/>
              </p:ext>
            </p:extLst>
          </p:nvPr>
        </p:nvGraphicFramePr>
        <p:xfrm>
          <a:off x="1454953" y="2589262"/>
          <a:ext cx="8376924" cy="1920240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1396154">
                  <a:extLst>
                    <a:ext uri="{9D8B030D-6E8A-4147-A177-3AD203B41FA5}">
                      <a16:colId xmlns:a16="http://schemas.microsoft.com/office/drawing/2014/main" val="3096328048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3390541996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3428311696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1707687657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4088582191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63385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Part 0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3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Part 1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5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Part 2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8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56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3061018"/>
            <a:ext cx="6448425" cy="180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One Partition</a:t>
            </a:r>
            <a:endParaRPr lang="en-US" sz="8800" dirty="0"/>
          </a:p>
        </p:txBody>
      </p:sp>
      <p:sp>
        <p:nvSpPr>
          <p:cNvPr id="7" name="Rounded Rectangle 6"/>
          <p:cNvSpPr/>
          <p:nvPr/>
        </p:nvSpPr>
        <p:spPr>
          <a:xfrm>
            <a:off x="7973210" y="1882589"/>
            <a:ext cx="1805491" cy="1043492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973209" y="5638801"/>
            <a:ext cx="1805491" cy="1043492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63445" y="1882589"/>
            <a:ext cx="1805491" cy="10434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63444" y="5638801"/>
            <a:ext cx="1805491" cy="10434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46089" y="4636546"/>
            <a:ext cx="3506993" cy="1290918"/>
          </a:xfrm>
          <a:prstGeom prst="straightConnector1">
            <a:avLst/>
          </a:prstGeom>
          <a:ln w="762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96759" y="4736869"/>
            <a:ext cx="3700107" cy="120282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89" y="3210836"/>
            <a:ext cx="6457950" cy="180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Two Partitions</a:t>
            </a:r>
            <a:endParaRPr lang="en-US" sz="8800" dirty="0"/>
          </a:p>
        </p:txBody>
      </p:sp>
      <p:sp>
        <p:nvSpPr>
          <p:cNvPr id="7" name="Rounded Rectangle 6"/>
          <p:cNvSpPr/>
          <p:nvPr/>
        </p:nvSpPr>
        <p:spPr>
          <a:xfrm>
            <a:off x="7973210" y="1882589"/>
            <a:ext cx="1805491" cy="1043492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973209" y="5638801"/>
            <a:ext cx="1805491" cy="1043492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63445" y="1882589"/>
            <a:ext cx="1805491" cy="10434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63444" y="5638801"/>
            <a:ext cx="1805491" cy="10434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17575" y="4834679"/>
            <a:ext cx="3935507" cy="1092785"/>
          </a:xfrm>
          <a:prstGeom prst="straightConnector1">
            <a:avLst/>
          </a:prstGeom>
          <a:ln w="762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96760" y="4872615"/>
            <a:ext cx="3269800" cy="10670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368935" y="2982718"/>
            <a:ext cx="1634900" cy="80194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0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89" y="2964017"/>
            <a:ext cx="645795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Three Partitions</a:t>
            </a:r>
            <a:endParaRPr lang="en-US" sz="8800" dirty="0"/>
          </a:p>
        </p:txBody>
      </p:sp>
      <p:sp>
        <p:nvSpPr>
          <p:cNvPr id="7" name="Rounded Rectangle 6"/>
          <p:cNvSpPr/>
          <p:nvPr/>
        </p:nvSpPr>
        <p:spPr>
          <a:xfrm>
            <a:off x="7973210" y="1882589"/>
            <a:ext cx="1805491" cy="1043492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973209" y="5638801"/>
            <a:ext cx="1805491" cy="1043492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63445" y="1882589"/>
            <a:ext cx="1805491" cy="10434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63444" y="5638801"/>
            <a:ext cx="1805491" cy="10434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73506" y="2721985"/>
            <a:ext cx="4658061" cy="1297364"/>
          </a:xfrm>
          <a:prstGeom prst="straightConnector1">
            <a:avLst/>
          </a:prstGeom>
          <a:ln w="762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065929" y="5055204"/>
            <a:ext cx="423133" cy="43684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368935" y="2964017"/>
            <a:ext cx="783518" cy="9174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rial Black" panose="020B0A04020102020204" pitchFamily="34" charset="0"/>
              </a:rPr>
              <a:t>Dev </a:t>
            </a:r>
            <a:r>
              <a:rPr lang="en-US" sz="8800" dirty="0" err="1" smtClean="0">
                <a:latin typeface="Arial Black" panose="020B0A04020102020204" pitchFamily="34" charset="0"/>
              </a:rPr>
              <a:t>CoP</a:t>
            </a:r>
            <a:endParaRPr lang="en-US" sz="88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Kafka Topic Design</a:t>
            </a:r>
          </a:p>
          <a:p>
            <a:pPr marL="914400" lvl="2" indent="0">
              <a:buNone/>
            </a:pPr>
            <a:r>
              <a:rPr lang="en-US" sz="6400" b="1" dirty="0" smtClean="0"/>
              <a:t>Questions?</a:t>
            </a:r>
          </a:p>
          <a:p>
            <a:r>
              <a:rPr lang="en-US" sz="7200" i="1" dirty="0" smtClean="0">
                <a:solidFill>
                  <a:schemeClr val="bg1">
                    <a:lumMod val="75000"/>
                  </a:schemeClr>
                </a:solidFill>
              </a:rPr>
              <a:t>TDD Experiments</a:t>
            </a:r>
            <a:endParaRPr lang="en-US" sz="7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rial Black" panose="020B0A04020102020204" pitchFamily="34" charset="0"/>
              </a:rPr>
              <a:t>Dev </a:t>
            </a:r>
            <a:r>
              <a:rPr lang="en-US" sz="8800" dirty="0" err="1" smtClean="0">
                <a:latin typeface="Arial Black" panose="020B0A04020102020204" pitchFamily="34" charset="0"/>
              </a:rPr>
              <a:t>CoP</a:t>
            </a:r>
            <a:endParaRPr lang="en-US" sz="88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i="1" dirty="0" smtClean="0">
                <a:solidFill>
                  <a:schemeClr val="bg1">
                    <a:lumMod val="75000"/>
                  </a:schemeClr>
                </a:solidFill>
              </a:rPr>
              <a:t>Kafka Topic Design</a:t>
            </a:r>
          </a:p>
          <a:p>
            <a:r>
              <a:rPr lang="en-US" sz="7200" dirty="0" smtClean="0"/>
              <a:t>TDD Experiments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443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Dev CoP</vt:lpstr>
      <vt:lpstr>Dev CoP</vt:lpstr>
      <vt:lpstr>Keys and Partitions</vt:lpstr>
      <vt:lpstr>One Partition</vt:lpstr>
      <vt:lpstr>Two Partitions</vt:lpstr>
      <vt:lpstr>Three Partitions</vt:lpstr>
      <vt:lpstr>Dev CoP</vt:lpstr>
      <vt:lpstr>Dev CoP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CoP</dc:title>
  <dc:creator>Phil Jerkins</dc:creator>
  <cp:lastModifiedBy>Phil Jerkins</cp:lastModifiedBy>
  <cp:revision>10</cp:revision>
  <dcterms:created xsi:type="dcterms:W3CDTF">2020-03-18T20:34:27Z</dcterms:created>
  <dcterms:modified xsi:type="dcterms:W3CDTF">2020-03-19T12:58:24Z</dcterms:modified>
</cp:coreProperties>
</file>