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9"/>
  </p:sldMasterIdLst>
  <p:notesMasterIdLst>
    <p:notesMasterId r:id="rId19"/>
  </p:notesMasterIdLst>
  <p:handoutMasterIdLst>
    <p:handoutMasterId r:id="rId20"/>
  </p:handoutMasterIdLst>
  <p:sldIdLst>
    <p:sldId id="324" r:id="rId10"/>
    <p:sldId id="325" r:id="rId11"/>
    <p:sldId id="330" r:id="rId12"/>
    <p:sldId id="355" r:id="rId13"/>
    <p:sldId id="347" r:id="rId14"/>
    <p:sldId id="356" r:id="rId15"/>
    <p:sldId id="357" r:id="rId16"/>
    <p:sldId id="348" r:id="rId17"/>
    <p:sldId id="3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88549" autoAdjust="0"/>
  </p:normalViewPr>
  <p:slideViewPr>
    <p:cSldViewPr snapToGrid="0" showGuides="1">
      <p:cViewPr varScale="1">
        <p:scale>
          <a:sx n="113" d="100"/>
          <a:sy n="113" d="100"/>
        </p:scale>
        <p:origin x="2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8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customXml" Target="../customXml/item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2.xml"/><Relationship Id="rId24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" Target="slides/slide6.xml"/><Relationship Id="rId23" Type="http://schemas.openxmlformats.org/officeDocument/2006/relationships/viewProps" Target="viewProps.xml"/><Relationship Id="rId10" Type="http://schemas.openxmlformats.org/officeDocument/2006/relationships/slide" Target="slides/slide1.xml"/><Relationship Id="rId19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1.xml"/><Relationship Id="rId14" Type="http://schemas.openxmlformats.org/officeDocument/2006/relationships/slide" Target="slides/slide5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382C0-1D05-4229-918E-CDD7B7E48B4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6AEEE-E778-402E-8B8F-9A98AED26EB8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799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otes Placeholder 7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Date Placeholder 8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1386E511-D742-4EFE-90B5-C9FC42762E0F}" type="datetimeFigureOut">
              <a:rPr lang="en-GB" smtClean="0"/>
              <a:pPr/>
              <a:t>09/11/2022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A16CFAD1-D197-4A88-B173-A6412E995EE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endParaRPr lang="en-GB"/>
          </a:p>
        </p:txBody>
      </p:sp>
      <p:sp>
        <p:nvSpPr>
          <p:cNvPr id="12" name="Slide Image Placeholder 1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13" name="Header Placeholder 1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601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 Cover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9E6FAF1-D120-4172-AE29-B3271FE51748}"/>
              </a:ext>
            </a:extLst>
          </p:cNvPr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0000" y="1842598"/>
            <a:ext cx="8556988" cy="1820862"/>
          </a:xfrm>
          <a:noFill/>
        </p:spPr>
        <p:txBody>
          <a:bodyPr anchor="b" anchorCtr="0"/>
          <a:lstStyle>
            <a:lvl1pPr algn="l">
              <a:lnSpc>
                <a:spcPct val="95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70809C9-BA48-4A28-B8CF-92FA8B2713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7188" y="3767371"/>
            <a:ext cx="8556988" cy="243926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A5CDCBC-0F41-41CE-899D-BDF05F680C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948" y="6357033"/>
            <a:ext cx="1274201" cy="142986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FFD67-813A-47D6-93D5-82C8D380FF6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05EEFFD9-A2F0-46DC-A7BD-71A765012766}" type="datetime1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10B8742-C532-4276-A55B-E4E96C675DA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" descr="{&quot;templafy&quot;:{&quot;id&quot;:&quot;547ba180-6d7b-41b1-b4f8-ff8aa7f1b8d9&quot;}}" title="Form.Cigna_Confidentiality.EvernorthConfidentiality">
            <a:extLst>
              <a:ext uri="{FF2B5EF4-FFF2-40B4-BE49-F238E27FC236}">
                <a16:creationId xmlns:a16="http://schemas.microsoft.com/office/drawing/2014/main" id="{C20DE79F-6308-486F-873C-4D4FAED5AC17}"/>
              </a:ext>
            </a:extLst>
          </p:cNvPr>
          <p:cNvSpPr/>
          <p:nvPr userDrawn="1"/>
        </p:nvSpPr>
        <p:spPr>
          <a:xfrm>
            <a:off x="4235450" y="6318000"/>
            <a:ext cx="3278533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l">
              <a:lnSpc>
                <a:spcPct val="83000"/>
              </a:lnSpc>
            </a:pPr>
            <a:r>
              <a:rPr lang="en-US" sz="600" b="0" cap="all" baseline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© 2021 Evernorth. ALL RIGHTS RESERVED. ALL PRODUCTS AND SERVICES ARE PROVIDED BY OR THROUGH OPERATING SUBSIDIARIES OR AFFILIATES OF EVERNORTH.</a:t>
            </a:r>
          </a:p>
        </p:txBody>
      </p:sp>
      <p:sp>
        <p:nvSpPr>
          <p:cNvPr id="12" name="text" descr="{&quot;templafy&quot;:{&quot;id&quot;:&quot;86d0c498-3a14-4529-8832-63db9684a2ff&quot;}}" title="Form.Cigna_Confidentiality.Cigna_confidentiality">
            <a:extLst>
              <a:ext uri="{FF2B5EF4-FFF2-40B4-BE49-F238E27FC236}">
                <a16:creationId xmlns:a16="http://schemas.microsoft.com/office/drawing/2014/main" id="{8C83A681-8413-4FB4-BB30-D7F89383A65D}"/>
              </a:ext>
            </a:extLst>
          </p:cNvPr>
          <p:cNvSpPr/>
          <p:nvPr userDrawn="1"/>
        </p:nvSpPr>
        <p:spPr>
          <a:xfrm>
            <a:off x="2303463" y="6317639"/>
            <a:ext cx="1939925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endParaRPr lang="en-US" sz="600" noProof="0" dirty="0" err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9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.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6EFAC43-8637-4061-90F9-60463271012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F341020-96C8-4613-97C9-D3A4F3E2BEAC}" type="datetime1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8B0CF25-33C6-4E77-8192-53133BDF8CB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E9DB83E-41D5-4916-BA79-720394694D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948" y="6357033"/>
            <a:ext cx="1274201" cy="14298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F719CCF-CDC6-487F-8499-7A10CB4B49C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30325" y="2015832"/>
            <a:ext cx="7586663" cy="1820863"/>
          </a:xfrm>
          <a:noFill/>
        </p:spPr>
        <p:txBody>
          <a:bodyPr anchor="b"/>
          <a:lstStyle>
            <a:lvl1pPr algn="l">
              <a:lnSpc>
                <a:spcPct val="95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01823571-F84B-48FC-89FD-0CA13B2229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27513" y="3940605"/>
            <a:ext cx="7586664" cy="147041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024DDBB-3AFD-4645-A6B0-83933EC31346}"/>
              </a:ext>
            </a:extLst>
          </p:cNvPr>
          <p:cNvSpPr>
            <a:spLocks/>
          </p:cNvSpPr>
          <p:nvPr userDrawn="1"/>
        </p:nvSpPr>
        <p:spPr bwMode="auto">
          <a:xfrm>
            <a:off x="-1539" y="2736517"/>
            <a:ext cx="845389" cy="1680799"/>
          </a:xfrm>
          <a:custGeom>
            <a:avLst/>
            <a:gdLst>
              <a:gd name="connsiteX0" fmla="*/ 0 w 609935"/>
              <a:gd name="connsiteY0" fmla="*/ 0 h 1212670"/>
              <a:gd name="connsiteX1" fmla="*/ 136724 w 609935"/>
              <a:gd name="connsiteY1" fmla="*/ 0 h 1212670"/>
              <a:gd name="connsiteX2" fmla="*/ 136724 w 609935"/>
              <a:gd name="connsiteY2" fmla="*/ 473211 h 1212670"/>
              <a:gd name="connsiteX3" fmla="*/ 609935 w 609935"/>
              <a:gd name="connsiteY3" fmla="*/ 473211 h 1212670"/>
              <a:gd name="connsiteX4" fmla="*/ 609935 w 609935"/>
              <a:gd name="connsiteY4" fmla="*/ 738381 h 1212670"/>
              <a:gd name="connsiteX5" fmla="*/ 136724 w 609935"/>
              <a:gd name="connsiteY5" fmla="*/ 738381 h 1212670"/>
              <a:gd name="connsiteX6" fmla="*/ 136724 w 609935"/>
              <a:gd name="connsiteY6" fmla="*/ 1212670 h 1212670"/>
              <a:gd name="connsiteX7" fmla="*/ 0 w 609935"/>
              <a:gd name="connsiteY7" fmla="*/ 1212670 h 1212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935" h="1212670">
                <a:moveTo>
                  <a:pt x="0" y="0"/>
                </a:moveTo>
                <a:lnTo>
                  <a:pt x="136724" y="0"/>
                </a:lnTo>
                <a:lnTo>
                  <a:pt x="136724" y="473211"/>
                </a:lnTo>
                <a:lnTo>
                  <a:pt x="609935" y="473211"/>
                </a:lnTo>
                <a:lnTo>
                  <a:pt x="609935" y="738381"/>
                </a:lnTo>
                <a:lnTo>
                  <a:pt x="136724" y="738381"/>
                </a:lnTo>
                <a:lnTo>
                  <a:pt x="136724" y="1212670"/>
                </a:lnTo>
                <a:lnTo>
                  <a:pt x="0" y="12126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139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>
            <a:extLst>
              <a:ext uri="{FF2B5EF4-FFF2-40B4-BE49-F238E27FC236}">
                <a16:creationId xmlns:a16="http://schemas.microsoft.com/office/drawing/2014/main" id="{78E7BD0E-27C8-430D-BAE4-F0A6C08D73C3}"/>
              </a:ext>
            </a:extLst>
          </p:cNvPr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>
              <a:solidFill>
                <a:schemeClr val="tx1"/>
              </a:solidFill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61932" y="360000"/>
            <a:ext cx="2732106" cy="6138000"/>
          </a:xfrm>
        </p:spPr>
        <p:txBody>
          <a:bodyPr tIns="468000" anchor="ctr" anchorCtr="0"/>
          <a:lstStyle>
            <a:lvl1pPr marL="0" indent="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 dirty="0"/>
              <a:t>XXXX-XXXX</a:t>
            </a:r>
            <a:endParaRPr lang="en-US" dirty="0"/>
          </a:p>
          <a:p>
            <a:pPr lvl="1"/>
            <a:r>
              <a:rPr lang="en-US" noProof="0" dirty="0"/>
              <a:t>Second level</a:t>
            </a:r>
            <a:endParaRPr lang="en-US" dirty="0"/>
          </a:p>
          <a:p>
            <a:pPr lvl="2"/>
            <a:r>
              <a:rPr lang="en-US" noProof="0" dirty="0"/>
              <a:t>Third level</a:t>
            </a:r>
            <a:endParaRPr lang="en-US" dirty="0"/>
          </a:p>
          <a:p>
            <a:pPr lvl="3"/>
            <a:r>
              <a:rPr lang="en-US" noProof="0" dirty="0"/>
              <a:t>Fourth level</a:t>
            </a:r>
            <a:endParaRPr lang="en-US" dirty="0"/>
          </a:p>
          <a:p>
            <a:pPr lvl="4"/>
            <a:r>
              <a:rPr lang="en-US" noProof="0" dirty="0"/>
              <a:t>Fifth level</a:t>
            </a:r>
            <a:endParaRPr lang="en-US" dirty="0"/>
          </a:p>
          <a:p>
            <a:pPr lvl="5"/>
            <a:r>
              <a:rPr lang="en-US" noProof="0" dirty="0"/>
              <a:t>6</a:t>
            </a:r>
            <a:endParaRPr lang="en-US" dirty="0"/>
          </a:p>
          <a:p>
            <a:pPr lvl="6"/>
            <a:r>
              <a:rPr lang="en-US" noProof="0" dirty="0"/>
              <a:t>7</a:t>
            </a:r>
            <a:endParaRPr lang="en-US" dirty="0"/>
          </a:p>
          <a:p>
            <a:pPr lvl="7"/>
            <a:r>
              <a:rPr lang="en-US" noProof="0" dirty="0"/>
              <a:t>8</a:t>
            </a:r>
            <a:endParaRPr lang="en-US" dirty="0"/>
          </a:p>
          <a:p>
            <a:pPr lvl="8"/>
            <a:r>
              <a:rPr lang="en-US" noProof="0" dirty="0"/>
              <a:t>9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660A57-127C-4DEF-AB06-FFF0DF48E8C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71838" y="360000"/>
            <a:ext cx="8559800" cy="6138000"/>
          </a:xfrm>
        </p:spPr>
        <p:txBody>
          <a:bodyPr tIns="468000" anchor="ctr"/>
          <a:lstStyle>
            <a:lvl1pPr marL="0" indent="0"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2pPr>
            <a:lvl3pPr marL="0" indent="0">
              <a:spcAft>
                <a:spcPts val="600"/>
              </a:spcAft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3pPr>
            <a:lvl4pPr marL="0" indent="0">
              <a:spcAft>
                <a:spcPts val="600"/>
              </a:spcAft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4pPr>
            <a:lvl5pPr marL="0" indent="0">
              <a:spcAft>
                <a:spcPts val="600"/>
              </a:spcAft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5pPr>
            <a:lvl6pPr marL="0" indent="0"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6pPr>
            <a:lvl7pPr marL="0" indent="0"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7pPr>
            <a:lvl8pPr marL="0" indent="0"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8pPr>
            <a:lvl9pPr marL="0" indent="0"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agenda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  <a:p>
            <a:pPr lvl="5"/>
            <a:r>
              <a:rPr lang="en-US" dirty="0"/>
              <a:t>6</a:t>
            </a:r>
            <a:endParaRPr lang="en-US"/>
          </a:p>
          <a:p>
            <a:pPr lvl="6"/>
            <a:r>
              <a:rPr lang="en-US" dirty="0"/>
              <a:t>7</a:t>
            </a:r>
            <a:endParaRPr lang="en-US"/>
          </a:p>
          <a:p>
            <a:pPr lvl="7"/>
            <a:r>
              <a:rPr lang="en-US" dirty="0"/>
              <a:t>8</a:t>
            </a:r>
            <a:endParaRPr lang="en-US"/>
          </a:p>
          <a:p>
            <a:pPr lvl="8"/>
            <a:r>
              <a:rPr lang="en-US" dirty="0"/>
              <a:t>9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D9C29ED-948B-4EC0-92E7-AB6CC89EC2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A7F21B62-C4F4-4E29-BC6B-4327021AE59C}" type="datetime1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F28250-A1CE-45F5-A4EC-6F080DBDAF5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D292904C-84EF-40AB-B25F-2EB150291FE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948" y="6357033"/>
            <a:ext cx="1274201" cy="142986"/>
          </a:xfrm>
          <a:prstGeom prst="rect">
            <a:avLst/>
          </a:prstGeom>
        </p:spPr>
      </p:pic>
      <p:sp>
        <p:nvSpPr>
          <p:cNvPr id="10" name="text" descr="{&quot;templafy&quot;:{&quot;id&quot;:&quot;d9445c1d-6298-4ff1-932f-28d4c8702774&quot;}}" title="Form.Cigna_Confidentiality.EvernorthConfidentiality">
            <a:extLst>
              <a:ext uri="{FF2B5EF4-FFF2-40B4-BE49-F238E27FC236}">
                <a16:creationId xmlns:a16="http://schemas.microsoft.com/office/drawing/2014/main" id="{5F9B0CBC-1AE4-4659-B35D-877B03149427}"/>
              </a:ext>
            </a:extLst>
          </p:cNvPr>
          <p:cNvSpPr/>
          <p:nvPr userDrawn="1"/>
        </p:nvSpPr>
        <p:spPr>
          <a:xfrm>
            <a:off x="4235450" y="6318000"/>
            <a:ext cx="3278533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l">
              <a:lnSpc>
                <a:spcPct val="83000"/>
              </a:lnSpc>
            </a:pPr>
            <a:r>
              <a:rPr lang="en-US" sz="600" b="0" cap="all" baseline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© 2021 Evernorth. ALL RIGHTS RESERVED. ALL PRODUCTS AND SERVICES ARE PROVIDED BY OR THROUGH OPERATING SUBSIDIARIES OR AFFILIATES OF EVERNORTH.</a:t>
            </a:r>
          </a:p>
        </p:txBody>
      </p:sp>
      <p:sp>
        <p:nvSpPr>
          <p:cNvPr id="13" name="text" descr="{&quot;templafy&quot;:{&quot;id&quot;:&quot;15631e0e-255d-4ad4-b3f7-81df8b50f8bc&quot;}}" title="Form.Cigna_Confidentiality.Cigna_confidentiality">
            <a:extLst>
              <a:ext uri="{FF2B5EF4-FFF2-40B4-BE49-F238E27FC236}">
                <a16:creationId xmlns:a16="http://schemas.microsoft.com/office/drawing/2014/main" id="{A159AC3E-12E3-4B1C-AE15-1DC6DF697E00}"/>
              </a:ext>
            </a:extLst>
          </p:cNvPr>
          <p:cNvSpPr/>
          <p:nvPr userDrawn="1"/>
        </p:nvSpPr>
        <p:spPr>
          <a:xfrm>
            <a:off x="2303463" y="6317639"/>
            <a:ext cx="1939925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endParaRPr lang="en-US" sz="600" noProof="0" dirty="0" err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317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>
            <a:extLst>
              <a:ext uri="{FF2B5EF4-FFF2-40B4-BE49-F238E27FC236}">
                <a16:creationId xmlns:a16="http://schemas.microsoft.com/office/drawing/2014/main" id="{E3599B9A-265E-48B1-A624-8755E27FCB18}"/>
              </a:ext>
            </a:extLst>
          </p:cNvPr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>
              <a:solidFill>
                <a:schemeClr val="tx1"/>
              </a:solidFill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57188" y="360000"/>
            <a:ext cx="11472411" cy="6138000"/>
          </a:xfrm>
        </p:spPr>
        <p:txBody>
          <a:bodyPr tIns="468000" anchor="ctr" anchorCtr="0"/>
          <a:lstStyle>
            <a:lvl1pPr marL="0" indent="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 dirty="0"/>
              <a:t>Click to add agenda</a:t>
            </a:r>
            <a:endParaRPr lang="en-US" dirty="0"/>
          </a:p>
          <a:p>
            <a:pPr lvl="1"/>
            <a:r>
              <a:rPr lang="en-US" noProof="0" dirty="0"/>
              <a:t>Second level</a:t>
            </a:r>
            <a:endParaRPr lang="en-US" dirty="0"/>
          </a:p>
          <a:p>
            <a:pPr lvl="2"/>
            <a:r>
              <a:rPr lang="en-US" noProof="0" dirty="0"/>
              <a:t>Third level</a:t>
            </a:r>
            <a:endParaRPr lang="en-US" dirty="0"/>
          </a:p>
          <a:p>
            <a:pPr lvl="3"/>
            <a:r>
              <a:rPr lang="en-US" noProof="0" dirty="0"/>
              <a:t>Fourth level</a:t>
            </a:r>
            <a:endParaRPr lang="en-US" dirty="0"/>
          </a:p>
          <a:p>
            <a:pPr lvl="4"/>
            <a:r>
              <a:rPr lang="en-US" noProof="0" dirty="0"/>
              <a:t>Fifth level</a:t>
            </a:r>
            <a:endParaRPr lang="en-US" dirty="0"/>
          </a:p>
          <a:p>
            <a:pPr lvl="5"/>
            <a:r>
              <a:rPr lang="en-US" noProof="0" dirty="0"/>
              <a:t>6</a:t>
            </a:r>
            <a:endParaRPr lang="en-US" dirty="0"/>
          </a:p>
          <a:p>
            <a:pPr lvl="6"/>
            <a:r>
              <a:rPr lang="en-US" noProof="0" dirty="0"/>
              <a:t>7</a:t>
            </a:r>
            <a:endParaRPr lang="en-US" dirty="0"/>
          </a:p>
          <a:p>
            <a:pPr lvl="7"/>
            <a:r>
              <a:rPr lang="en-US" noProof="0" dirty="0"/>
              <a:t>8</a:t>
            </a:r>
            <a:endParaRPr lang="en-US" dirty="0"/>
          </a:p>
          <a:p>
            <a:pPr lvl="8"/>
            <a:r>
              <a:rPr lang="en-US" noProof="0" dirty="0"/>
              <a:t>9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D9C29ED-948B-4EC0-92E7-AB6CC89EC2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98CD12B5-7C2C-492E-95CC-04945D0ABEA3}" type="datetime1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F28250-A1CE-45F5-A4EC-6F080DBDAF5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5F56ED9E-B5BB-4283-826A-1BC5F7DDFA9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948" y="6357033"/>
            <a:ext cx="1274201" cy="142986"/>
          </a:xfrm>
          <a:prstGeom prst="rect">
            <a:avLst/>
          </a:prstGeom>
        </p:spPr>
      </p:pic>
      <p:sp>
        <p:nvSpPr>
          <p:cNvPr id="12" name="text" descr="{&quot;templafy&quot;:{&quot;id&quot;:&quot;c6ffe149-018d-4898-98e9-51ebc92a489c&quot;}}" title="Form.Cigna_Confidentiality.EvernorthConfidentiality">
            <a:extLst>
              <a:ext uri="{FF2B5EF4-FFF2-40B4-BE49-F238E27FC236}">
                <a16:creationId xmlns:a16="http://schemas.microsoft.com/office/drawing/2014/main" id="{D5CD773A-E157-4D9A-A53D-7A5BE0C08C0D}"/>
              </a:ext>
            </a:extLst>
          </p:cNvPr>
          <p:cNvSpPr/>
          <p:nvPr userDrawn="1"/>
        </p:nvSpPr>
        <p:spPr>
          <a:xfrm>
            <a:off x="4235450" y="6318000"/>
            <a:ext cx="3278533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l">
              <a:lnSpc>
                <a:spcPct val="83000"/>
              </a:lnSpc>
            </a:pPr>
            <a:r>
              <a:rPr lang="en-US" sz="600" b="0" cap="all" baseline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© 2021 Evernorth. ALL RIGHTS RESERVED. ALL PRODUCTS AND SERVICES ARE PROVIDED BY OR THROUGH OPERATING SUBSIDIARIES OR AFFILIATES OF EVERNORTH.</a:t>
            </a:r>
          </a:p>
        </p:txBody>
      </p:sp>
      <p:sp>
        <p:nvSpPr>
          <p:cNvPr id="13" name="text" descr="{&quot;templafy&quot;:{&quot;id&quot;:&quot;bddf949e-8a08-4915-a441-042d5562f3ee&quot;}}" title="Form.Cigna_Confidentiality.Cigna_confidentiality">
            <a:extLst>
              <a:ext uri="{FF2B5EF4-FFF2-40B4-BE49-F238E27FC236}">
                <a16:creationId xmlns:a16="http://schemas.microsoft.com/office/drawing/2014/main" id="{52BA8FCB-04F7-461A-99E7-B15F176C9465}"/>
              </a:ext>
            </a:extLst>
          </p:cNvPr>
          <p:cNvSpPr/>
          <p:nvPr userDrawn="1"/>
        </p:nvSpPr>
        <p:spPr>
          <a:xfrm>
            <a:off x="2303463" y="6317639"/>
            <a:ext cx="1939925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endParaRPr lang="en-US" sz="600" noProof="0" dirty="0" err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322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 Content w/eyeb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400" y="518400"/>
            <a:ext cx="7589836" cy="10096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  <a:endParaRPr lang="en-US" dirty="0"/>
          </a:p>
          <a:p>
            <a:pPr lvl="1"/>
            <a:r>
              <a:rPr lang="en-US" noProof="0" dirty="0"/>
              <a:t>Second level</a:t>
            </a:r>
            <a:endParaRPr lang="en-US" dirty="0"/>
          </a:p>
          <a:p>
            <a:pPr lvl="2"/>
            <a:r>
              <a:rPr lang="en-US" noProof="0" dirty="0"/>
              <a:t>Third level</a:t>
            </a:r>
            <a:endParaRPr lang="en-US" dirty="0"/>
          </a:p>
          <a:p>
            <a:pPr lvl="3"/>
            <a:r>
              <a:rPr lang="en-US" noProof="0" dirty="0"/>
              <a:t>Fourth level</a:t>
            </a:r>
            <a:endParaRPr lang="en-US" dirty="0"/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EBBE09B-35FB-4112-9ADF-BA0FEC378F7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5972400"/>
            <a:ext cx="11473200" cy="180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notes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82791-4F8E-4072-A90B-7DDBA5B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638AF732-8644-4777-A412-FBE26EAC8B14}" type="datetime1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B1983-58ED-417B-836C-01C783DF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99B38F-58E3-4A4E-B317-D556CB4BD79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6400" y="129600"/>
            <a:ext cx="7588250" cy="269020"/>
          </a:xfrm>
        </p:spPr>
        <p:txBody>
          <a:bodyPr anchor="b" anchorCtr="0"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 cap="all" spc="150" baseline="0"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Click to add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11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  <a:endParaRPr lang="en-US" dirty="0"/>
          </a:p>
          <a:p>
            <a:pPr lvl="1"/>
            <a:r>
              <a:rPr lang="en-US" noProof="0" dirty="0"/>
              <a:t>Second level</a:t>
            </a:r>
            <a:endParaRPr lang="en-US" dirty="0"/>
          </a:p>
          <a:p>
            <a:pPr lvl="2"/>
            <a:r>
              <a:rPr lang="en-US" noProof="0" dirty="0"/>
              <a:t>Third level</a:t>
            </a:r>
            <a:endParaRPr lang="en-US" dirty="0"/>
          </a:p>
          <a:p>
            <a:pPr lvl="3"/>
            <a:r>
              <a:rPr lang="en-US" noProof="0" dirty="0"/>
              <a:t>Fourth level</a:t>
            </a:r>
            <a:endParaRPr lang="en-US" dirty="0"/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EBBE09B-35FB-4112-9ADF-BA0FEC378F7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5972400"/>
            <a:ext cx="11473200" cy="180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notes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82791-4F8E-4072-A90B-7DDBA5B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C204FE7F-AC02-4933-A3F3-221A9E33CB7F}" type="datetime1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B1983-58ED-417B-836C-01C783DF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091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188" y="1608138"/>
            <a:ext cx="5649912" cy="43640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  <a:endParaRPr lang="en-US" dirty="0"/>
          </a:p>
          <a:p>
            <a:pPr lvl="1"/>
            <a:r>
              <a:rPr lang="en-US" noProof="0" dirty="0"/>
              <a:t>Second level</a:t>
            </a:r>
            <a:endParaRPr lang="en-US" dirty="0"/>
          </a:p>
          <a:p>
            <a:pPr lvl="2"/>
            <a:r>
              <a:rPr lang="en-US" noProof="0" dirty="0"/>
              <a:t>Third level</a:t>
            </a:r>
            <a:endParaRPr lang="en-US" dirty="0"/>
          </a:p>
          <a:p>
            <a:pPr lvl="3"/>
            <a:r>
              <a:rPr lang="en-US" noProof="0" dirty="0"/>
              <a:t>Fourth level</a:t>
            </a:r>
            <a:endParaRPr lang="en-US" dirty="0"/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7CE2ECF-AF40-4809-BD16-DFC59D53926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86488" y="1608138"/>
            <a:ext cx="5645150" cy="43640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D52F9DB5-248F-47E7-A76C-76CB21AAC83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5972400"/>
            <a:ext cx="11473200" cy="180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notes</a:t>
            </a:r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75E7317-5C50-432B-89EC-265A490DC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5BC739D3-B727-456F-B7C6-A0BA01E092E8}" type="datetime1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8CF9AFE-D51A-4ED2-8871-4C392C328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926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189" y="1608138"/>
            <a:ext cx="3706811" cy="43640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  <a:endParaRPr lang="en-US" dirty="0"/>
          </a:p>
          <a:p>
            <a:pPr lvl="1"/>
            <a:r>
              <a:rPr lang="en-US" noProof="0" dirty="0"/>
              <a:t>Second level</a:t>
            </a:r>
            <a:endParaRPr lang="en-US" dirty="0"/>
          </a:p>
          <a:p>
            <a:pPr lvl="2"/>
            <a:r>
              <a:rPr lang="en-US" noProof="0" dirty="0"/>
              <a:t>Third level</a:t>
            </a:r>
            <a:endParaRPr lang="en-US" dirty="0"/>
          </a:p>
          <a:p>
            <a:pPr lvl="3"/>
            <a:r>
              <a:rPr lang="en-US" noProof="0" dirty="0"/>
              <a:t>Fourth level</a:t>
            </a:r>
            <a:endParaRPr lang="en-US" dirty="0"/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7CE2ECF-AF40-4809-BD16-DFC59D53926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243388" y="1608138"/>
            <a:ext cx="3703637" cy="43640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A3E692-02A6-4F11-A231-6703A0AE1F6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128000" y="1608138"/>
            <a:ext cx="3703638" cy="43640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add text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C281E362-EFF0-46A7-978C-2F46B77AD1A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5972400"/>
            <a:ext cx="11473200" cy="180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notes</a:t>
            </a:r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75E7317-5C50-432B-89EC-265A490DC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A79582FA-1A3E-480C-9896-4127CAA226DA}" type="datetime1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8CF9AFE-D51A-4ED2-8871-4C392C328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8005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7189" y="360362"/>
            <a:ext cx="5643111" cy="10683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188" y="1608138"/>
            <a:ext cx="5643112" cy="4364037"/>
          </a:xfrm>
        </p:spPr>
        <p:txBody>
          <a:bodyPr/>
          <a:lstStyle>
            <a:lvl1pPr>
              <a:buSzPct val="100000"/>
              <a:defRPr>
                <a:solidFill>
                  <a:schemeClr val="tx1"/>
                </a:solidFill>
              </a:defRPr>
            </a:lvl1pPr>
            <a:lvl2pPr>
              <a:buSzPct val="80000"/>
              <a:defRPr>
                <a:solidFill>
                  <a:schemeClr val="tx1"/>
                </a:solidFill>
              </a:defRPr>
            </a:lvl2pPr>
            <a:lvl3pPr>
              <a:buSzPct val="80000"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  <a:endParaRPr lang="en-US" dirty="0"/>
          </a:p>
          <a:p>
            <a:pPr lvl="1"/>
            <a:r>
              <a:rPr lang="en-US" noProof="0" dirty="0"/>
              <a:t>Second level</a:t>
            </a:r>
            <a:endParaRPr lang="en-US" dirty="0"/>
          </a:p>
          <a:p>
            <a:pPr lvl="2"/>
            <a:r>
              <a:rPr lang="en-US" noProof="0" dirty="0"/>
              <a:t>Third level</a:t>
            </a:r>
            <a:endParaRPr lang="en-US" dirty="0"/>
          </a:p>
          <a:p>
            <a:pPr lvl="3"/>
            <a:r>
              <a:rPr lang="en-US" noProof="0" dirty="0"/>
              <a:t>Fourth level</a:t>
            </a:r>
            <a:endParaRPr lang="en-US" dirty="0"/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4775CBEF-111C-4143-BA6A-8A62D24F121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5972400"/>
            <a:ext cx="11473200" cy="180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notes</a:t>
            </a:r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4AA9ADB-E912-4A2F-8F3E-3E369EA8267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2BD18B41-82B5-4DE4-A301-53A11C4B0C38}" type="datetime1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1460F1C-BCDE-4726-8747-D406189B285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8">
            <a:extLst>
              <a:ext uri="{FF2B5EF4-FFF2-40B4-BE49-F238E27FC236}">
                <a16:creationId xmlns:a16="http://schemas.microsoft.com/office/drawing/2014/main" id="{D4272737-6289-4225-ABD2-A8EACD0EB46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76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172D938-20CB-4894-915B-0C5DC965AB5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84900" y="360362"/>
            <a:ext cx="5643563" cy="5611813"/>
          </a:xfrm>
          <a:custGeom>
            <a:avLst/>
            <a:gdLst>
              <a:gd name="connsiteX0" fmla="*/ 5140261 w 5643563"/>
              <a:gd name="connsiteY0" fmla="*/ 4981670 h 5611813"/>
              <a:gd name="connsiteX1" fmla="*/ 5140261 w 5643563"/>
              <a:gd name="connsiteY1" fmla="*/ 5103321 h 5611813"/>
              <a:gd name="connsiteX2" fmla="*/ 5018610 w 5643563"/>
              <a:gd name="connsiteY2" fmla="*/ 5103321 h 5611813"/>
              <a:gd name="connsiteX3" fmla="*/ 5018610 w 5643563"/>
              <a:gd name="connsiteY3" fmla="*/ 5147558 h 5611813"/>
              <a:gd name="connsiteX4" fmla="*/ 5140261 w 5643563"/>
              <a:gd name="connsiteY4" fmla="*/ 5147558 h 5611813"/>
              <a:gd name="connsiteX5" fmla="*/ 5140261 w 5643563"/>
              <a:gd name="connsiteY5" fmla="*/ 5269210 h 5611813"/>
              <a:gd name="connsiteX6" fmla="*/ 5184498 w 5643563"/>
              <a:gd name="connsiteY6" fmla="*/ 5269210 h 5611813"/>
              <a:gd name="connsiteX7" fmla="*/ 5184498 w 5643563"/>
              <a:gd name="connsiteY7" fmla="*/ 5147558 h 5611813"/>
              <a:gd name="connsiteX8" fmla="*/ 5306150 w 5643563"/>
              <a:gd name="connsiteY8" fmla="*/ 5147558 h 5611813"/>
              <a:gd name="connsiteX9" fmla="*/ 5306150 w 5643563"/>
              <a:gd name="connsiteY9" fmla="*/ 5103321 h 5611813"/>
              <a:gd name="connsiteX10" fmla="*/ 5184498 w 5643563"/>
              <a:gd name="connsiteY10" fmla="*/ 5103321 h 5611813"/>
              <a:gd name="connsiteX11" fmla="*/ 5184498 w 5643563"/>
              <a:gd name="connsiteY11" fmla="*/ 4981670 h 5611813"/>
              <a:gd name="connsiteX12" fmla="*/ 460106 w 5643563"/>
              <a:gd name="connsiteY12" fmla="*/ 4981670 h 5611813"/>
              <a:gd name="connsiteX13" fmla="*/ 460106 w 5643563"/>
              <a:gd name="connsiteY13" fmla="*/ 5103321 h 5611813"/>
              <a:gd name="connsiteX14" fmla="*/ 338455 w 5643563"/>
              <a:gd name="connsiteY14" fmla="*/ 5103321 h 5611813"/>
              <a:gd name="connsiteX15" fmla="*/ 338455 w 5643563"/>
              <a:gd name="connsiteY15" fmla="*/ 5147558 h 5611813"/>
              <a:gd name="connsiteX16" fmla="*/ 460106 w 5643563"/>
              <a:gd name="connsiteY16" fmla="*/ 5147558 h 5611813"/>
              <a:gd name="connsiteX17" fmla="*/ 460106 w 5643563"/>
              <a:gd name="connsiteY17" fmla="*/ 5269210 h 5611813"/>
              <a:gd name="connsiteX18" fmla="*/ 504343 w 5643563"/>
              <a:gd name="connsiteY18" fmla="*/ 5269210 h 5611813"/>
              <a:gd name="connsiteX19" fmla="*/ 504343 w 5643563"/>
              <a:gd name="connsiteY19" fmla="*/ 5147558 h 5611813"/>
              <a:gd name="connsiteX20" fmla="*/ 625995 w 5643563"/>
              <a:gd name="connsiteY20" fmla="*/ 5147558 h 5611813"/>
              <a:gd name="connsiteX21" fmla="*/ 625995 w 5643563"/>
              <a:gd name="connsiteY21" fmla="*/ 5103321 h 5611813"/>
              <a:gd name="connsiteX22" fmla="*/ 504343 w 5643563"/>
              <a:gd name="connsiteY22" fmla="*/ 5103321 h 5611813"/>
              <a:gd name="connsiteX23" fmla="*/ 504343 w 5643563"/>
              <a:gd name="connsiteY23" fmla="*/ 4981670 h 5611813"/>
              <a:gd name="connsiteX24" fmla="*/ 460106 w 5643563"/>
              <a:gd name="connsiteY24" fmla="*/ 337618 h 5611813"/>
              <a:gd name="connsiteX25" fmla="*/ 460106 w 5643563"/>
              <a:gd name="connsiteY25" fmla="*/ 459269 h 5611813"/>
              <a:gd name="connsiteX26" fmla="*/ 338455 w 5643563"/>
              <a:gd name="connsiteY26" fmla="*/ 459269 h 5611813"/>
              <a:gd name="connsiteX27" fmla="*/ 338455 w 5643563"/>
              <a:gd name="connsiteY27" fmla="*/ 503506 h 5611813"/>
              <a:gd name="connsiteX28" fmla="*/ 460106 w 5643563"/>
              <a:gd name="connsiteY28" fmla="*/ 503506 h 5611813"/>
              <a:gd name="connsiteX29" fmla="*/ 460106 w 5643563"/>
              <a:gd name="connsiteY29" fmla="*/ 625158 h 5611813"/>
              <a:gd name="connsiteX30" fmla="*/ 504343 w 5643563"/>
              <a:gd name="connsiteY30" fmla="*/ 625158 h 5611813"/>
              <a:gd name="connsiteX31" fmla="*/ 504343 w 5643563"/>
              <a:gd name="connsiteY31" fmla="*/ 503506 h 5611813"/>
              <a:gd name="connsiteX32" fmla="*/ 625995 w 5643563"/>
              <a:gd name="connsiteY32" fmla="*/ 503506 h 5611813"/>
              <a:gd name="connsiteX33" fmla="*/ 625995 w 5643563"/>
              <a:gd name="connsiteY33" fmla="*/ 459269 h 5611813"/>
              <a:gd name="connsiteX34" fmla="*/ 504343 w 5643563"/>
              <a:gd name="connsiteY34" fmla="*/ 459269 h 5611813"/>
              <a:gd name="connsiteX35" fmla="*/ 504343 w 5643563"/>
              <a:gd name="connsiteY35" fmla="*/ 337618 h 5611813"/>
              <a:gd name="connsiteX36" fmla="*/ 5140261 w 5643563"/>
              <a:gd name="connsiteY36" fmla="*/ 337618 h 5611813"/>
              <a:gd name="connsiteX37" fmla="*/ 5140261 w 5643563"/>
              <a:gd name="connsiteY37" fmla="*/ 459269 h 5611813"/>
              <a:gd name="connsiteX38" fmla="*/ 5018610 w 5643563"/>
              <a:gd name="connsiteY38" fmla="*/ 459269 h 5611813"/>
              <a:gd name="connsiteX39" fmla="*/ 5018610 w 5643563"/>
              <a:gd name="connsiteY39" fmla="*/ 503506 h 5611813"/>
              <a:gd name="connsiteX40" fmla="*/ 5140261 w 5643563"/>
              <a:gd name="connsiteY40" fmla="*/ 503506 h 5611813"/>
              <a:gd name="connsiteX41" fmla="*/ 5140261 w 5643563"/>
              <a:gd name="connsiteY41" fmla="*/ 625158 h 5611813"/>
              <a:gd name="connsiteX42" fmla="*/ 5184498 w 5643563"/>
              <a:gd name="connsiteY42" fmla="*/ 625158 h 5611813"/>
              <a:gd name="connsiteX43" fmla="*/ 5184498 w 5643563"/>
              <a:gd name="connsiteY43" fmla="*/ 503506 h 5611813"/>
              <a:gd name="connsiteX44" fmla="*/ 5306150 w 5643563"/>
              <a:gd name="connsiteY44" fmla="*/ 503506 h 5611813"/>
              <a:gd name="connsiteX45" fmla="*/ 5306150 w 5643563"/>
              <a:gd name="connsiteY45" fmla="*/ 459269 h 5611813"/>
              <a:gd name="connsiteX46" fmla="*/ 5184498 w 5643563"/>
              <a:gd name="connsiteY46" fmla="*/ 459269 h 5611813"/>
              <a:gd name="connsiteX47" fmla="*/ 5184498 w 5643563"/>
              <a:gd name="connsiteY47" fmla="*/ 337618 h 5611813"/>
              <a:gd name="connsiteX48" fmla="*/ 0 w 5643563"/>
              <a:gd name="connsiteY48" fmla="*/ 0 h 5611813"/>
              <a:gd name="connsiteX49" fmla="*/ 5643563 w 5643563"/>
              <a:gd name="connsiteY49" fmla="*/ 0 h 5611813"/>
              <a:gd name="connsiteX50" fmla="*/ 5643563 w 5643563"/>
              <a:gd name="connsiteY50" fmla="*/ 5611813 h 5611813"/>
              <a:gd name="connsiteX51" fmla="*/ 0 w 5643563"/>
              <a:gd name="connsiteY51" fmla="*/ 5611813 h 5611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643563" h="5611813">
                <a:moveTo>
                  <a:pt x="5140261" y="4981670"/>
                </a:moveTo>
                <a:lnTo>
                  <a:pt x="5140261" y="5103321"/>
                </a:lnTo>
                <a:lnTo>
                  <a:pt x="5018610" y="5103321"/>
                </a:lnTo>
                <a:lnTo>
                  <a:pt x="5018610" y="5147558"/>
                </a:lnTo>
                <a:lnTo>
                  <a:pt x="5140261" y="5147558"/>
                </a:lnTo>
                <a:lnTo>
                  <a:pt x="5140261" y="5269210"/>
                </a:lnTo>
                <a:lnTo>
                  <a:pt x="5184498" y="5269210"/>
                </a:lnTo>
                <a:lnTo>
                  <a:pt x="5184498" y="5147558"/>
                </a:lnTo>
                <a:lnTo>
                  <a:pt x="5306150" y="5147558"/>
                </a:lnTo>
                <a:lnTo>
                  <a:pt x="5306150" y="5103321"/>
                </a:lnTo>
                <a:lnTo>
                  <a:pt x="5184498" y="5103321"/>
                </a:lnTo>
                <a:lnTo>
                  <a:pt x="5184498" y="4981670"/>
                </a:lnTo>
                <a:close/>
                <a:moveTo>
                  <a:pt x="460106" y="4981670"/>
                </a:moveTo>
                <a:lnTo>
                  <a:pt x="460106" y="5103321"/>
                </a:lnTo>
                <a:lnTo>
                  <a:pt x="338455" y="5103321"/>
                </a:lnTo>
                <a:lnTo>
                  <a:pt x="338455" y="5147558"/>
                </a:lnTo>
                <a:lnTo>
                  <a:pt x="460106" y="5147558"/>
                </a:lnTo>
                <a:lnTo>
                  <a:pt x="460106" y="5269210"/>
                </a:lnTo>
                <a:lnTo>
                  <a:pt x="504343" y="5269210"/>
                </a:lnTo>
                <a:lnTo>
                  <a:pt x="504343" y="5147558"/>
                </a:lnTo>
                <a:lnTo>
                  <a:pt x="625995" y="5147558"/>
                </a:lnTo>
                <a:lnTo>
                  <a:pt x="625995" y="5103321"/>
                </a:lnTo>
                <a:lnTo>
                  <a:pt x="504343" y="5103321"/>
                </a:lnTo>
                <a:lnTo>
                  <a:pt x="504343" y="4981670"/>
                </a:lnTo>
                <a:close/>
                <a:moveTo>
                  <a:pt x="460106" y="337618"/>
                </a:moveTo>
                <a:lnTo>
                  <a:pt x="460106" y="459269"/>
                </a:lnTo>
                <a:lnTo>
                  <a:pt x="338455" y="459269"/>
                </a:lnTo>
                <a:lnTo>
                  <a:pt x="338455" y="503506"/>
                </a:lnTo>
                <a:lnTo>
                  <a:pt x="460106" y="503506"/>
                </a:lnTo>
                <a:lnTo>
                  <a:pt x="460106" y="625158"/>
                </a:lnTo>
                <a:lnTo>
                  <a:pt x="504343" y="625158"/>
                </a:lnTo>
                <a:lnTo>
                  <a:pt x="504343" y="503506"/>
                </a:lnTo>
                <a:lnTo>
                  <a:pt x="625995" y="503506"/>
                </a:lnTo>
                <a:lnTo>
                  <a:pt x="625995" y="459269"/>
                </a:lnTo>
                <a:lnTo>
                  <a:pt x="504343" y="459269"/>
                </a:lnTo>
                <a:lnTo>
                  <a:pt x="504343" y="337618"/>
                </a:lnTo>
                <a:close/>
                <a:moveTo>
                  <a:pt x="5140261" y="337618"/>
                </a:moveTo>
                <a:lnTo>
                  <a:pt x="5140261" y="459269"/>
                </a:lnTo>
                <a:lnTo>
                  <a:pt x="5018610" y="459269"/>
                </a:lnTo>
                <a:lnTo>
                  <a:pt x="5018610" y="503506"/>
                </a:lnTo>
                <a:lnTo>
                  <a:pt x="5140261" y="503506"/>
                </a:lnTo>
                <a:lnTo>
                  <a:pt x="5140261" y="625158"/>
                </a:lnTo>
                <a:lnTo>
                  <a:pt x="5184498" y="625158"/>
                </a:lnTo>
                <a:lnTo>
                  <a:pt x="5184498" y="503506"/>
                </a:lnTo>
                <a:lnTo>
                  <a:pt x="5306150" y="503506"/>
                </a:lnTo>
                <a:lnTo>
                  <a:pt x="5306150" y="459269"/>
                </a:lnTo>
                <a:lnTo>
                  <a:pt x="5184498" y="459269"/>
                </a:lnTo>
                <a:lnTo>
                  <a:pt x="5184498" y="337618"/>
                </a:lnTo>
                <a:close/>
                <a:moveTo>
                  <a:pt x="0" y="0"/>
                </a:moveTo>
                <a:lnTo>
                  <a:pt x="5643563" y="0"/>
                </a:lnTo>
                <a:lnTo>
                  <a:pt x="5643563" y="5611813"/>
                </a:lnTo>
                <a:lnTo>
                  <a:pt x="0" y="5611813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tIns="72000">
            <a:noAutofit/>
          </a:bodyPr>
          <a:lstStyle>
            <a:lvl1pPr algn="ctr"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6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7189" y="360362"/>
            <a:ext cx="6618285" cy="10683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187" y="1608138"/>
            <a:ext cx="6618287" cy="4364037"/>
          </a:xfrm>
        </p:spPr>
        <p:txBody>
          <a:bodyPr/>
          <a:lstStyle>
            <a:lvl1pPr>
              <a:buSzPct val="100000"/>
              <a:defRPr>
                <a:solidFill>
                  <a:schemeClr val="tx1"/>
                </a:solidFill>
              </a:defRPr>
            </a:lvl1pPr>
            <a:lvl2pPr>
              <a:buSzPct val="80000"/>
              <a:defRPr>
                <a:solidFill>
                  <a:schemeClr val="tx1"/>
                </a:solidFill>
              </a:defRPr>
            </a:lvl2pPr>
            <a:lvl3pPr>
              <a:buSzPct val="80000"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  <a:endParaRPr lang="en-US" dirty="0"/>
          </a:p>
          <a:p>
            <a:pPr lvl="1"/>
            <a:r>
              <a:rPr lang="en-US" noProof="0" dirty="0"/>
              <a:t>Second level</a:t>
            </a:r>
            <a:endParaRPr lang="en-US" dirty="0"/>
          </a:p>
          <a:p>
            <a:pPr lvl="2"/>
            <a:r>
              <a:rPr lang="en-US" noProof="0" dirty="0"/>
              <a:t>Third level</a:t>
            </a:r>
            <a:endParaRPr lang="en-US" dirty="0"/>
          </a:p>
          <a:p>
            <a:pPr lvl="3"/>
            <a:r>
              <a:rPr lang="en-US" noProof="0" dirty="0"/>
              <a:t>Fourth level</a:t>
            </a:r>
            <a:endParaRPr lang="en-US" dirty="0"/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AE4E27D9-34F4-43D7-A5BA-464FB8E1D4B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0000" y="5972400"/>
            <a:ext cx="11473200" cy="180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notes</a:t>
            </a:r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4AA9ADB-E912-4A2F-8F3E-3E369EA8267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66036C9A-58D8-4CD5-8553-B64CAC3D22A8}" type="datetime1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1460F1C-BCDE-4726-8747-D406189B285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8">
            <a:extLst>
              <a:ext uri="{FF2B5EF4-FFF2-40B4-BE49-F238E27FC236}">
                <a16:creationId xmlns:a16="http://schemas.microsoft.com/office/drawing/2014/main" id="{E07541F8-0684-4F83-8D6E-DC87AF38CC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76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3D685CEA-B501-4631-9A67-E6024F26C4C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154863" y="356963"/>
            <a:ext cx="4673600" cy="5611813"/>
          </a:xfrm>
          <a:custGeom>
            <a:avLst/>
            <a:gdLst>
              <a:gd name="connsiteX0" fmla="*/ 481651 w 4673600"/>
              <a:gd name="connsiteY0" fmla="*/ 4963346 h 5611813"/>
              <a:gd name="connsiteX1" fmla="*/ 481651 w 4673600"/>
              <a:gd name="connsiteY1" fmla="*/ 5084997 h 5611813"/>
              <a:gd name="connsiteX2" fmla="*/ 360000 w 4673600"/>
              <a:gd name="connsiteY2" fmla="*/ 5084997 h 5611813"/>
              <a:gd name="connsiteX3" fmla="*/ 360000 w 4673600"/>
              <a:gd name="connsiteY3" fmla="*/ 5129234 h 5611813"/>
              <a:gd name="connsiteX4" fmla="*/ 481651 w 4673600"/>
              <a:gd name="connsiteY4" fmla="*/ 5129234 h 5611813"/>
              <a:gd name="connsiteX5" fmla="*/ 481651 w 4673600"/>
              <a:gd name="connsiteY5" fmla="*/ 5250886 h 5611813"/>
              <a:gd name="connsiteX6" fmla="*/ 525888 w 4673600"/>
              <a:gd name="connsiteY6" fmla="*/ 5250886 h 5611813"/>
              <a:gd name="connsiteX7" fmla="*/ 525888 w 4673600"/>
              <a:gd name="connsiteY7" fmla="*/ 5129234 h 5611813"/>
              <a:gd name="connsiteX8" fmla="*/ 647540 w 4673600"/>
              <a:gd name="connsiteY8" fmla="*/ 5129234 h 5611813"/>
              <a:gd name="connsiteX9" fmla="*/ 647540 w 4673600"/>
              <a:gd name="connsiteY9" fmla="*/ 5084997 h 5611813"/>
              <a:gd name="connsiteX10" fmla="*/ 525888 w 4673600"/>
              <a:gd name="connsiteY10" fmla="*/ 5084997 h 5611813"/>
              <a:gd name="connsiteX11" fmla="*/ 525888 w 4673600"/>
              <a:gd name="connsiteY11" fmla="*/ 4963346 h 5611813"/>
              <a:gd name="connsiteX12" fmla="*/ 4147711 w 4673600"/>
              <a:gd name="connsiteY12" fmla="*/ 4961577 h 5611813"/>
              <a:gd name="connsiteX13" fmla="*/ 4147711 w 4673600"/>
              <a:gd name="connsiteY13" fmla="*/ 5083228 h 5611813"/>
              <a:gd name="connsiteX14" fmla="*/ 4026060 w 4673600"/>
              <a:gd name="connsiteY14" fmla="*/ 5083228 h 5611813"/>
              <a:gd name="connsiteX15" fmla="*/ 4026060 w 4673600"/>
              <a:gd name="connsiteY15" fmla="*/ 5127465 h 5611813"/>
              <a:gd name="connsiteX16" fmla="*/ 4147711 w 4673600"/>
              <a:gd name="connsiteY16" fmla="*/ 5127465 h 5611813"/>
              <a:gd name="connsiteX17" fmla="*/ 4147711 w 4673600"/>
              <a:gd name="connsiteY17" fmla="*/ 5249117 h 5611813"/>
              <a:gd name="connsiteX18" fmla="*/ 4191948 w 4673600"/>
              <a:gd name="connsiteY18" fmla="*/ 5249117 h 5611813"/>
              <a:gd name="connsiteX19" fmla="*/ 4191948 w 4673600"/>
              <a:gd name="connsiteY19" fmla="*/ 5127465 h 5611813"/>
              <a:gd name="connsiteX20" fmla="*/ 4313600 w 4673600"/>
              <a:gd name="connsiteY20" fmla="*/ 5127465 h 5611813"/>
              <a:gd name="connsiteX21" fmla="*/ 4313600 w 4673600"/>
              <a:gd name="connsiteY21" fmla="*/ 5083228 h 5611813"/>
              <a:gd name="connsiteX22" fmla="*/ 4191948 w 4673600"/>
              <a:gd name="connsiteY22" fmla="*/ 5083228 h 5611813"/>
              <a:gd name="connsiteX23" fmla="*/ 4191948 w 4673600"/>
              <a:gd name="connsiteY23" fmla="*/ 4961577 h 5611813"/>
              <a:gd name="connsiteX24" fmla="*/ 481651 w 4673600"/>
              <a:gd name="connsiteY24" fmla="*/ 360000 h 5611813"/>
              <a:gd name="connsiteX25" fmla="*/ 481651 w 4673600"/>
              <a:gd name="connsiteY25" fmla="*/ 481651 h 5611813"/>
              <a:gd name="connsiteX26" fmla="*/ 360000 w 4673600"/>
              <a:gd name="connsiteY26" fmla="*/ 481651 h 5611813"/>
              <a:gd name="connsiteX27" fmla="*/ 360000 w 4673600"/>
              <a:gd name="connsiteY27" fmla="*/ 525888 h 5611813"/>
              <a:gd name="connsiteX28" fmla="*/ 481651 w 4673600"/>
              <a:gd name="connsiteY28" fmla="*/ 525888 h 5611813"/>
              <a:gd name="connsiteX29" fmla="*/ 481651 w 4673600"/>
              <a:gd name="connsiteY29" fmla="*/ 647540 h 5611813"/>
              <a:gd name="connsiteX30" fmla="*/ 525888 w 4673600"/>
              <a:gd name="connsiteY30" fmla="*/ 647540 h 5611813"/>
              <a:gd name="connsiteX31" fmla="*/ 525888 w 4673600"/>
              <a:gd name="connsiteY31" fmla="*/ 525888 h 5611813"/>
              <a:gd name="connsiteX32" fmla="*/ 647540 w 4673600"/>
              <a:gd name="connsiteY32" fmla="*/ 525888 h 5611813"/>
              <a:gd name="connsiteX33" fmla="*/ 647540 w 4673600"/>
              <a:gd name="connsiteY33" fmla="*/ 481651 h 5611813"/>
              <a:gd name="connsiteX34" fmla="*/ 525888 w 4673600"/>
              <a:gd name="connsiteY34" fmla="*/ 481651 h 5611813"/>
              <a:gd name="connsiteX35" fmla="*/ 525888 w 4673600"/>
              <a:gd name="connsiteY35" fmla="*/ 360000 h 5611813"/>
              <a:gd name="connsiteX36" fmla="*/ 4147711 w 4673600"/>
              <a:gd name="connsiteY36" fmla="*/ 358231 h 5611813"/>
              <a:gd name="connsiteX37" fmla="*/ 4147711 w 4673600"/>
              <a:gd name="connsiteY37" fmla="*/ 479882 h 5611813"/>
              <a:gd name="connsiteX38" fmla="*/ 4026060 w 4673600"/>
              <a:gd name="connsiteY38" fmla="*/ 479882 h 5611813"/>
              <a:gd name="connsiteX39" fmla="*/ 4026060 w 4673600"/>
              <a:gd name="connsiteY39" fmla="*/ 524119 h 5611813"/>
              <a:gd name="connsiteX40" fmla="*/ 4147711 w 4673600"/>
              <a:gd name="connsiteY40" fmla="*/ 524119 h 5611813"/>
              <a:gd name="connsiteX41" fmla="*/ 4147711 w 4673600"/>
              <a:gd name="connsiteY41" fmla="*/ 645771 h 5611813"/>
              <a:gd name="connsiteX42" fmla="*/ 4191948 w 4673600"/>
              <a:gd name="connsiteY42" fmla="*/ 645771 h 5611813"/>
              <a:gd name="connsiteX43" fmla="*/ 4191948 w 4673600"/>
              <a:gd name="connsiteY43" fmla="*/ 524119 h 5611813"/>
              <a:gd name="connsiteX44" fmla="*/ 4313600 w 4673600"/>
              <a:gd name="connsiteY44" fmla="*/ 524119 h 5611813"/>
              <a:gd name="connsiteX45" fmla="*/ 4313600 w 4673600"/>
              <a:gd name="connsiteY45" fmla="*/ 479882 h 5611813"/>
              <a:gd name="connsiteX46" fmla="*/ 4191948 w 4673600"/>
              <a:gd name="connsiteY46" fmla="*/ 479882 h 5611813"/>
              <a:gd name="connsiteX47" fmla="*/ 4191948 w 4673600"/>
              <a:gd name="connsiteY47" fmla="*/ 358231 h 5611813"/>
              <a:gd name="connsiteX48" fmla="*/ 0 w 4673600"/>
              <a:gd name="connsiteY48" fmla="*/ 0 h 5611813"/>
              <a:gd name="connsiteX49" fmla="*/ 4673600 w 4673600"/>
              <a:gd name="connsiteY49" fmla="*/ 0 h 5611813"/>
              <a:gd name="connsiteX50" fmla="*/ 4673600 w 4673600"/>
              <a:gd name="connsiteY50" fmla="*/ 5611813 h 5611813"/>
              <a:gd name="connsiteX51" fmla="*/ 0 w 4673600"/>
              <a:gd name="connsiteY51" fmla="*/ 5611813 h 5611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673600" h="5611813">
                <a:moveTo>
                  <a:pt x="481651" y="4963346"/>
                </a:moveTo>
                <a:lnTo>
                  <a:pt x="481651" y="5084997"/>
                </a:lnTo>
                <a:lnTo>
                  <a:pt x="360000" y="5084997"/>
                </a:lnTo>
                <a:lnTo>
                  <a:pt x="360000" y="5129234"/>
                </a:lnTo>
                <a:lnTo>
                  <a:pt x="481651" y="5129234"/>
                </a:lnTo>
                <a:lnTo>
                  <a:pt x="481651" y="5250886"/>
                </a:lnTo>
                <a:lnTo>
                  <a:pt x="525888" y="5250886"/>
                </a:lnTo>
                <a:lnTo>
                  <a:pt x="525888" y="5129234"/>
                </a:lnTo>
                <a:lnTo>
                  <a:pt x="647540" y="5129234"/>
                </a:lnTo>
                <a:lnTo>
                  <a:pt x="647540" y="5084997"/>
                </a:lnTo>
                <a:lnTo>
                  <a:pt x="525888" y="5084997"/>
                </a:lnTo>
                <a:lnTo>
                  <a:pt x="525888" y="4963346"/>
                </a:lnTo>
                <a:close/>
                <a:moveTo>
                  <a:pt x="4147711" y="4961577"/>
                </a:moveTo>
                <a:lnTo>
                  <a:pt x="4147711" y="5083228"/>
                </a:lnTo>
                <a:lnTo>
                  <a:pt x="4026060" y="5083228"/>
                </a:lnTo>
                <a:lnTo>
                  <a:pt x="4026060" y="5127465"/>
                </a:lnTo>
                <a:lnTo>
                  <a:pt x="4147711" y="5127465"/>
                </a:lnTo>
                <a:lnTo>
                  <a:pt x="4147711" y="5249117"/>
                </a:lnTo>
                <a:lnTo>
                  <a:pt x="4191948" y="5249117"/>
                </a:lnTo>
                <a:lnTo>
                  <a:pt x="4191948" y="5127465"/>
                </a:lnTo>
                <a:lnTo>
                  <a:pt x="4313600" y="5127465"/>
                </a:lnTo>
                <a:lnTo>
                  <a:pt x="4313600" y="5083228"/>
                </a:lnTo>
                <a:lnTo>
                  <a:pt x="4191948" y="5083228"/>
                </a:lnTo>
                <a:lnTo>
                  <a:pt x="4191948" y="4961577"/>
                </a:lnTo>
                <a:close/>
                <a:moveTo>
                  <a:pt x="481651" y="360000"/>
                </a:moveTo>
                <a:lnTo>
                  <a:pt x="481651" y="481651"/>
                </a:lnTo>
                <a:lnTo>
                  <a:pt x="360000" y="481651"/>
                </a:lnTo>
                <a:lnTo>
                  <a:pt x="360000" y="525888"/>
                </a:lnTo>
                <a:lnTo>
                  <a:pt x="481651" y="525888"/>
                </a:lnTo>
                <a:lnTo>
                  <a:pt x="481651" y="647540"/>
                </a:lnTo>
                <a:lnTo>
                  <a:pt x="525888" y="647540"/>
                </a:lnTo>
                <a:lnTo>
                  <a:pt x="525888" y="525888"/>
                </a:lnTo>
                <a:lnTo>
                  <a:pt x="647540" y="525888"/>
                </a:lnTo>
                <a:lnTo>
                  <a:pt x="647540" y="481651"/>
                </a:lnTo>
                <a:lnTo>
                  <a:pt x="525888" y="481651"/>
                </a:lnTo>
                <a:lnTo>
                  <a:pt x="525888" y="360000"/>
                </a:lnTo>
                <a:close/>
                <a:moveTo>
                  <a:pt x="4147711" y="358231"/>
                </a:moveTo>
                <a:lnTo>
                  <a:pt x="4147711" y="479882"/>
                </a:lnTo>
                <a:lnTo>
                  <a:pt x="4026060" y="479882"/>
                </a:lnTo>
                <a:lnTo>
                  <a:pt x="4026060" y="524119"/>
                </a:lnTo>
                <a:lnTo>
                  <a:pt x="4147711" y="524119"/>
                </a:lnTo>
                <a:lnTo>
                  <a:pt x="4147711" y="645771"/>
                </a:lnTo>
                <a:lnTo>
                  <a:pt x="4191948" y="645771"/>
                </a:lnTo>
                <a:lnTo>
                  <a:pt x="4191948" y="524119"/>
                </a:lnTo>
                <a:lnTo>
                  <a:pt x="4313600" y="524119"/>
                </a:lnTo>
                <a:lnTo>
                  <a:pt x="4313600" y="479882"/>
                </a:lnTo>
                <a:lnTo>
                  <a:pt x="4191948" y="479882"/>
                </a:lnTo>
                <a:lnTo>
                  <a:pt x="4191948" y="358231"/>
                </a:lnTo>
                <a:close/>
                <a:moveTo>
                  <a:pt x="0" y="0"/>
                </a:moveTo>
                <a:lnTo>
                  <a:pt x="4673600" y="0"/>
                </a:lnTo>
                <a:lnTo>
                  <a:pt x="4673600" y="5611813"/>
                </a:lnTo>
                <a:lnTo>
                  <a:pt x="0" y="5611813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tIns="72000">
            <a:noAutofit/>
          </a:bodyPr>
          <a:lstStyle>
            <a:lvl1pPr algn="ctr"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1309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.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7189" y="360362"/>
            <a:ext cx="6618285" cy="6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187" y="1194256"/>
            <a:ext cx="6618287" cy="4777919"/>
          </a:xfrm>
        </p:spPr>
        <p:txBody>
          <a:bodyPr/>
          <a:lstStyle>
            <a:lvl1pPr>
              <a:buSzPct val="100000"/>
              <a:defRPr>
                <a:solidFill>
                  <a:schemeClr val="tx1"/>
                </a:solidFill>
              </a:defRPr>
            </a:lvl1pPr>
            <a:lvl2pPr>
              <a:buSzPct val="80000"/>
              <a:defRPr>
                <a:solidFill>
                  <a:schemeClr val="tx1"/>
                </a:solidFill>
              </a:defRPr>
            </a:lvl2pPr>
            <a:lvl3pPr>
              <a:buSzPct val="80000"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  <a:endParaRPr lang="en-US" dirty="0"/>
          </a:p>
          <a:p>
            <a:pPr lvl="1"/>
            <a:r>
              <a:rPr lang="en-US" noProof="0" dirty="0"/>
              <a:t>Second level</a:t>
            </a:r>
            <a:endParaRPr lang="en-US" dirty="0"/>
          </a:p>
          <a:p>
            <a:pPr lvl="2"/>
            <a:r>
              <a:rPr lang="en-US" noProof="0" dirty="0"/>
              <a:t>Third level</a:t>
            </a:r>
            <a:endParaRPr lang="en-US" dirty="0"/>
          </a:p>
          <a:p>
            <a:pPr lvl="3"/>
            <a:r>
              <a:rPr lang="en-US" noProof="0" dirty="0"/>
              <a:t>Fourth level</a:t>
            </a:r>
            <a:endParaRPr lang="en-US" dirty="0"/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AE4E27D9-34F4-43D7-A5BA-464FB8E1D4B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0000" y="5972400"/>
            <a:ext cx="11473200" cy="180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notes</a:t>
            </a:r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4AA9ADB-E912-4A2F-8F3E-3E369EA8267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88F304F-8934-49D4-A37E-C5947342D0B9}" type="datetime1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1460F1C-BCDE-4726-8747-D406189B285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8">
            <a:extLst>
              <a:ext uri="{FF2B5EF4-FFF2-40B4-BE49-F238E27FC236}">
                <a16:creationId xmlns:a16="http://schemas.microsoft.com/office/drawing/2014/main" id="{E07541F8-0684-4F83-8D6E-DC87AF38CC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76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3D685CEA-B501-4631-9A67-E6024F26C4C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154863" y="356963"/>
            <a:ext cx="4673600" cy="5611813"/>
          </a:xfrm>
          <a:custGeom>
            <a:avLst/>
            <a:gdLst>
              <a:gd name="connsiteX0" fmla="*/ 481651 w 4673600"/>
              <a:gd name="connsiteY0" fmla="*/ 4963346 h 5611813"/>
              <a:gd name="connsiteX1" fmla="*/ 481651 w 4673600"/>
              <a:gd name="connsiteY1" fmla="*/ 5084997 h 5611813"/>
              <a:gd name="connsiteX2" fmla="*/ 360000 w 4673600"/>
              <a:gd name="connsiteY2" fmla="*/ 5084997 h 5611813"/>
              <a:gd name="connsiteX3" fmla="*/ 360000 w 4673600"/>
              <a:gd name="connsiteY3" fmla="*/ 5129234 h 5611813"/>
              <a:gd name="connsiteX4" fmla="*/ 481651 w 4673600"/>
              <a:gd name="connsiteY4" fmla="*/ 5129234 h 5611813"/>
              <a:gd name="connsiteX5" fmla="*/ 481651 w 4673600"/>
              <a:gd name="connsiteY5" fmla="*/ 5250886 h 5611813"/>
              <a:gd name="connsiteX6" fmla="*/ 525888 w 4673600"/>
              <a:gd name="connsiteY6" fmla="*/ 5250886 h 5611813"/>
              <a:gd name="connsiteX7" fmla="*/ 525888 w 4673600"/>
              <a:gd name="connsiteY7" fmla="*/ 5129234 h 5611813"/>
              <a:gd name="connsiteX8" fmla="*/ 647540 w 4673600"/>
              <a:gd name="connsiteY8" fmla="*/ 5129234 h 5611813"/>
              <a:gd name="connsiteX9" fmla="*/ 647540 w 4673600"/>
              <a:gd name="connsiteY9" fmla="*/ 5084997 h 5611813"/>
              <a:gd name="connsiteX10" fmla="*/ 525888 w 4673600"/>
              <a:gd name="connsiteY10" fmla="*/ 5084997 h 5611813"/>
              <a:gd name="connsiteX11" fmla="*/ 525888 w 4673600"/>
              <a:gd name="connsiteY11" fmla="*/ 4963346 h 5611813"/>
              <a:gd name="connsiteX12" fmla="*/ 4147711 w 4673600"/>
              <a:gd name="connsiteY12" fmla="*/ 4961577 h 5611813"/>
              <a:gd name="connsiteX13" fmla="*/ 4147711 w 4673600"/>
              <a:gd name="connsiteY13" fmla="*/ 5083228 h 5611813"/>
              <a:gd name="connsiteX14" fmla="*/ 4026060 w 4673600"/>
              <a:gd name="connsiteY14" fmla="*/ 5083228 h 5611813"/>
              <a:gd name="connsiteX15" fmla="*/ 4026060 w 4673600"/>
              <a:gd name="connsiteY15" fmla="*/ 5127465 h 5611813"/>
              <a:gd name="connsiteX16" fmla="*/ 4147711 w 4673600"/>
              <a:gd name="connsiteY16" fmla="*/ 5127465 h 5611813"/>
              <a:gd name="connsiteX17" fmla="*/ 4147711 w 4673600"/>
              <a:gd name="connsiteY17" fmla="*/ 5249117 h 5611813"/>
              <a:gd name="connsiteX18" fmla="*/ 4191948 w 4673600"/>
              <a:gd name="connsiteY18" fmla="*/ 5249117 h 5611813"/>
              <a:gd name="connsiteX19" fmla="*/ 4191948 w 4673600"/>
              <a:gd name="connsiteY19" fmla="*/ 5127465 h 5611813"/>
              <a:gd name="connsiteX20" fmla="*/ 4313600 w 4673600"/>
              <a:gd name="connsiteY20" fmla="*/ 5127465 h 5611813"/>
              <a:gd name="connsiteX21" fmla="*/ 4313600 w 4673600"/>
              <a:gd name="connsiteY21" fmla="*/ 5083228 h 5611813"/>
              <a:gd name="connsiteX22" fmla="*/ 4191948 w 4673600"/>
              <a:gd name="connsiteY22" fmla="*/ 5083228 h 5611813"/>
              <a:gd name="connsiteX23" fmla="*/ 4191948 w 4673600"/>
              <a:gd name="connsiteY23" fmla="*/ 4961577 h 5611813"/>
              <a:gd name="connsiteX24" fmla="*/ 481651 w 4673600"/>
              <a:gd name="connsiteY24" fmla="*/ 360000 h 5611813"/>
              <a:gd name="connsiteX25" fmla="*/ 481651 w 4673600"/>
              <a:gd name="connsiteY25" fmla="*/ 481651 h 5611813"/>
              <a:gd name="connsiteX26" fmla="*/ 360000 w 4673600"/>
              <a:gd name="connsiteY26" fmla="*/ 481651 h 5611813"/>
              <a:gd name="connsiteX27" fmla="*/ 360000 w 4673600"/>
              <a:gd name="connsiteY27" fmla="*/ 525888 h 5611813"/>
              <a:gd name="connsiteX28" fmla="*/ 481651 w 4673600"/>
              <a:gd name="connsiteY28" fmla="*/ 525888 h 5611813"/>
              <a:gd name="connsiteX29" fmla="*/ 481651 w 4673600"/>
              <a:gd name="connsiteY29" fmla="*/ 647540 h 5611813"/>
              <a:gd name="connsiteX30" fmla="*/ 525888 w 4673600"/>
              <a:gd name="connsiteY30" fmla="*/ 647540 h 5611813"/>
              <a:gd name="connsiteX31" fmla="*/ 525888 w 4673600"/>
              <a:gd name="connsiteY31" fmla="*/ 525888 h 5611813"/>
              <a:gd name="connsiteX32" fmla="*/ 647540 w 4673600"/>
              <a:gd name="connsiteY32" fmla="*/ 525888 h 5611813"/>
              <a:gd name="connsiteX33" fmla="*/ 647540 w 4673600"/>
              <a:gd name="connsiteY33" fmla="*/ 481651 h 5611813"/>
              <a:gd name="connsiteX34" fmla="*/ 525888 w 4673600"/>
              <a:gd name="connsiteY34" fmla="*/ 481651 h 5611813"/>
              <a:gd name="connsiteX35" fmla="*/ 525888 w 4673600"/>
              <a:gd name="connsiteY35" fmla="*/ 360000 h 5611813"/>
              <a:gd name="connsiteX36" fmla="*/ 4147711 w 4673600"/>
              <a:gd name="connsiteY36" fmla="*/ 358231 h 5611813"/>
              <a:gd name="connsiteX37" fmla="*/ 4147711 w 4673600"/>
              <a:gd name="connsiteY37" fmla="*/ 479882 h 5611813"/>
              <a:gd name="connsiteX38" fmla="*/ 4026060 w 4673600"/>
              <a:gd name="connsiteY38" fmla="*/ 479882 h 5611813"/>
              <a:gd name="connsiteX39" fmla="*/ 4026060 w 4673600"/>
              <a:gd name="connsiteY39" fmla="*/ 524119 h 5611813"/>
              <a:gd name="connsiteX40" fmla="*/ 4147711 w 4673600"/>
              <a:gd name="connsiteY40" fmla="*/ 524119 h 5611813"/>
              <a:gd name="connsiteX41" fmla="*/ 4147711 w 4673600"/>
              <a:gd name="connsiteY41" fmla="*/ 645771 h 5611813"/>
              <a:gd name="connsiteX42" fmla="*/ 4191948 w 4673600"/>
              <a:gd name="connsiteY42" fmla="*/ 645771 h 5611813"/>
              <a:gd name="connsiteX43" fmla="*/ 4191948 w 4673600"/>
              <a:gd name="connsiteY43" fmla="*/ 524119 h 5611813"/>
              <a:gd name="connsiteX44" fmla="*/ 4313600 w 4673600"/>
              <a:gd name="connsiteY44" fmla="*/ 524119 h 5611813"/>
              <a:gd name="connsiteX45" fmla="*/ 4313600 w 4673600"/>
              <a:gd name="connsiteY45" fmla="*/ 479882 h 5611813"/>
              <a:gd name="connsiteX46" fmla="*/ 4191948 w 4673600"/>
              <a:gd name="connsiteY46" fmla="*/ 479882 h 5611813"/>
              <a:gd name="connsiteX47" fmla="*/ 4191948 w 4673600"/>
              <a:gd name="connsiteY47" fmla="*/ 358231 h 5611813"/>
              <a:gd name="connsiteX48" fmla="*/ 0 w 4673600"/>
              <a:gd name="connsiteY48" fmla="*/ 0 h 5611813"/>
              <a:gd name="connsiteX49" fmla="*/ 4673600 w 4673600"/>
              <a:gd name="connsiteY49" fmla="*/ 0 h 5611813"/>
              <a:gd name="connsiteX50" fmla="*/ 4673600 w 4673600"/>
              <a:gd name="connsiteY50" fmla="*/ 5611813 h 5611813"/>
              <a:gd name="connsiteX51" fmla="*/ 0 w 4673600"/>
              <a:gd name="connsiteY51" fmla="*/ 5611813 h 5611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673600" h="5611813">
                <a:moveTo>
                  <a:pt x="481651" y="4963346"/>
                </a:moveTo>
                <a:lnTo>
                  <a:pt x="481651" y="5084997"/>
                </a:lnTo>
                <a:lnTo>
                  <a:pt x="360000" y="5084997"/>
                </a:lnTo>
                <a:lnTo>
                  <a:pt x="360000" y="5129234"/>
                </a:lnTo>
                <a:lnTo>
                  <a:pt x="481651" y="5129234"/>
                </a:lnTo>
                <a:lnTo>
                  <a:pt x="481651" y="5250886"/>
                </a:lnTo>
                <a:lnTo>
                  <a:pt x="525888" y="5250886"/>
                </a:lnTo>
                <a:lnTo>
                  <a:pt x="525888" y="5129234"/>
                </a:lnTo>
                <a:lnTo>
                  <a:pt x="647540" y="5129234"/>
                </a:lnTo>
                <a:lnTo>
                  <a:pt x="647540" y="5084997"/>
                </a:lnTo>
                <a:lnTo>
                  <a:pt x="525888" y="5084997"/>
                </a:lnTo>
                <a:lnTo>
                  <a:pt x="525888" y="4963346"/>
                </a:lnTo>
                <a:close/>
                <a:moveTo>
                  <a:pt x="4147711" y="4961577"/>
                </a:moveTo>
                <a:lnTo>
                  <a:pt x="4147711" y="5083228"/>
                </a:lnTo>
                <a:lnTo>
                  <a:pt x="4026060" y="5083228"/>
                </a:lnTo>
                <a:lnTo>
                  <a:pt x="4026060" y="5127465"/>
                </a:lnTo>
                <a:lnTo>
                  <a:pt x="4147711" y="5127465"/>
                </a:lnTo>
                <a:lnTo>
                  <a:pt x="4147711" y="5249117"/>
                </a:lnTo>
                <a:lnTo>
                  <a:pt x="4191948" y="5249117"/>
                </a:lnTo>
                <a:lnTo>
                  <a:pt x="4191948" y="5127465"/>
                </a:lnTo>
                <a:lnTo>
                  <a:pt x="4313600" y="5127465"/>
                </a:lnTo>
                <a:lnTo>
                  <a:pt x="4313600" y="5083228"/>
                </a:lnTo>
                <a:lnTo>
                  <a:pt x="4191948" y="5083228"/>
                </a:lnTo>
                <a:lnTo>
                  <a:pt x="4191948" y="4961577"/>
                </a:lnTo>
                <a:close/>
                <a:moveTo>
                  <a:pt x="481651" y="360000"/>
                </a:moveTo>
                <a:lnTo>
                  <a:pt x="481651" y="481651"/>
                </a:lnTo>
                <a:lnTo>
                  <a:pt x="360000" y="481651"/>
                </a:lnTo>
                <a:lnTo>
                  <a:pt x="360000" y="525888"/>
                </a:lnTo>
                <a:lnTo>
                  <a:pt x="481651" y="525888"/>
                </a:lnTo>
                <a:lnTo>
                  <a:pt x="481651" y="647540"/>
                </a:lnTo>
                <a:lnTo>
                  <a:pt x="525888" y="647540"/>
                </a:lnTo>
                <a:lnTo>
                  <a:pt x="525888" y="525888"/>
                </a:lnTo>
                <a:lnTo>
                  <a:pt x="647540" y="525888"/>
                </a:lnTo>
                <a:lnTo>
                  <a:pt x="647540" y="481651"/>
                </a:lnTo>
                <a:lnTo>
                  <a:pt x="525888" y="481651"/>
                </a:lnTo>
                <a:lnTo>
                  <a:pt x="525888" y="360000"/>
                </a:lnTo>
                <a:close/>
                <a:moveTo>
                  <a:pt x="4147711" y="358231"/>
                </a:moveTo>
                <a:lnTo>
                  <a:pt x="4147711" y="479882"/>
                </a:lnTo>
                <a:lnTo>
                  <a:pt x="4026060" y="479882"/>
                </a:lnTo>
                <a:lnTo>
                  <a:pt x="4026060" y="524119"/>
                </a:lnTo>
                <a:lnTo>
                  <a:pt x="4147711" y="524119"/>
                </a:lnTo>
                <a:lnTo>
                  <a:pt x="4147711" y="645771"/>
                </a:lnTo>
                <a:lnTo>
                  <a:pt x="4191948" y="645771"/>
                </a:lnTo>
                <a:lnTo>
                  <a:pt x="4191948" y="524119"/>
                </a:lnTo>
                <a:lnTo>
                  <a:pt x="4313600" y="524119"/>
                </a:lnTo>
                <a:lnTo>
                  <a:pt x="4313600" y="479882"/>
                </a:lnTo>
                <a:lnTo>
                  <a:pt x="4191948" y="479882"/>
                </a:lnTo>
                <a:lnTo>
                  <a:pt x="4191948" y="358231"/>
                </a:lnTo>
                <a:close/>
                <a:moveTo>
                  <a:pt x="0" y="0"/>
                </a:moveTo>
                <a:lnTo>
                  <a:pt x="4673600" y="0"/>
                </a:lnTo>
                <a:lnTo>
                  <a:pt x="4673600" y="5611813"/>
                </a:lnTo>
                <a:lnTo>
                  <a:pt x="0" y="5611813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tIns="72000">
            <a:noAutofit/>
          </a:bodyPr>
          <a:lstStyle>
            <a:lvl1pPr algn="ctr"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44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.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9E6FAF1-D120-4172-AE29-B3271FE51748}"/>
              </a:ext>
            </a:extLst>
          </p:cNvPr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0001" y="1842597"/>
            <a:ext cx="7587024" cy="1820863"/>
          </a:xfrm>
          <a:noFill/>
        </p:spPr>
        <p:txBody>
          <a:bodyPr anchor="b"/>
          <a:lstStyle>
            <a:lvl1pPr algn="l">
              <a:lnSpc>
                <a:spcPct val="95000"/>
              </a:lnSpc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5B8E23-BCCD-48F4-89AE-573991EF26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7188" y="3767370"/>
            <a:ext cx="7587025" cy="147041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6EFAC43-8637-4061-90F9-60463271012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0BDD9EDA-9937-4E4A-B139-CEF9DD452326}" type="datetime1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8B0CF25-33C6-4E77-8192-53133BDF8CB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4276A23-64EF-44C3-8D3D-78DC45D6B3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61948" y="6357033"/>
            <a:ext cx="1274201" cy="142985"/>
          </a:xfrm>
          <a:prstGeom prst="rect">
            <a:avLst/>
          </a:prstGeom>
        </p:spPr>
      </p:pic>
      <p:sp>
        <p:nvSpPr>
          <p:cNvPr id="11" name="text" descr="{&quot;templafy&quot;:{&quot;id&quot;:&quot;c641d740-4d84-4762-8a58-242e834337a3&quot;}}" title="Form.Cigna_Confidentiality.EvernorthConfidentiality">
            <a:extLst>
              <a:ext uri="{FF2B5EF4-FFF2-40B4-BE49-F238E27FC236}">
                <a16:creationId xmlns:a16="http://schemas.microsoft.com/office/drawing/2014/main" id="{4AB505AC-05E9-49C6-AEB8-F8C7367257B8}"/>
              </a:ext>
            </a:extLst>
          </p:cNvPr>
          <p:cNvSpPr/>
          <p:nvPr userDrawn="1"/>
        </p:nvSpPr>
        <p:spPr>
          <a:xfrm>
            <a:off x="4235450" y="6318000"/>
            <a:ext cx="3278533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l">
              <a:lnSpc>
                <a:spcPct val="83000"/>
              </a:lnSpc>
            </a:pPr>
            <a:r>
              <a:rPr lang="en-US" sz="600" b="0" cap="all" baseline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© 2021 Evernorth. ALL RIGHTS RESERVED. ALL PRODUCTS AND SERVICES ARE PROVIDED BY OR THROUGH OPERATING SUBSIDIARIES OR AFFILIATES OF EVERNORTH.</a:t>
            </a:r>
          </a:p>
        </p:txBody>
      </p:sp>
      <p:sp>
        <p:nvSpPr>
          <p:cNvPr id="13" name="text" descr="{&quot;templafy&quot;:{&quot;id&quot;:&quot;e04f3f0b-e4d7-44cb-9089-8c57be0396b8&quot;}}" title="Form.Cigna_Confidentiality.Cigna_confidentiality">
            <a:extLst>
              <a:ext uri="{FF2B5EF4-FFF2-40B4-BE49-F238E27FC236}">
                <a16:creationId xmlns:a16="http://schemas.microsoft.com/office/drawing/2014/main" id="{6A154A6A-08DA-4759-AEAC-EDEA5E65EE8D}"/>
              </a:ext>
            </a:extLst>
          </p:cNvPr>
          <p:cNvSpPr/>
          <p:nvPr userDrawn="1"/>
        </p:nvSpPr>
        <p:spPr>
          <a:xfrm>
            <a:off x="2303463" y="6317639"/>
            <a:ext cx="1939925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endParaRPr lang="en-US" sz="600" noProof="0" dirty="0" err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5717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188" y="1608138"/>
            <a:ext cx="3706812" cy="4364037"/>
          </a:xfrm>
        </p:spPr>
        <p:txBody>
          <a:bodyPr/>
          <a:lstStyle>
            <a:lvl1pPr>
              <a:buSzPct val="100000"/>
              <a:defRPr>
                <a:solidFill>
                  <a:schemeClr val="tx1"/>
                </a:solidFill>
              </a:defRPr>
            </a:lvl1pPr>
            <a:lvl2pPr>
              <a:buSzPct val="80000"/>
              <a:defRPr>
                <a:solidFill>
                  <a:schemeClr val="tx1"/>
                </a:solidFill>
              </a:defRPr>
            </a:lvl2pPr>
            <a:lvl3pPr>
              <a:buSzPct val="80000"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  <a:endParaRPr lang="en-US" dirty="0"/>
          </a:p>
          <a:p>
            <a:pPr lvl="1"/>
            <a:r>
              <a:rPr lang="en-US" noProof="0" dirty="0"/>
              <a:t>Second level</a:t>
            </a:r>
            <a:endParaRPr lang="en-US" dirty="0"/>
          </a:p>
          <a:p>
            <a:pPr lvl="2"/>
            <a:r>
              <a:rPr lang="en-US" noProof="0" dirty="0"/>
              <a:t>Third level</a:t>
            </a:r>
            <a:endParaRPr lang="en-US" dirty="0"/>
          </a:p>
          <a:p>
            <a:pPr lvl="3"/>
            <a:r>
              <a:rPr lang="en-US" noProof="0" dirty="0"/>
              <a:t>Fourth level</a:t>
            </a:r>
            <a:endParaRPr lang="en-US" dirty="0"/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440183-24ED-4F18-90EF-5383913F10F6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43387" y="1608138"/>
            <a:ext cx="3703637" cy="4364037"/>
          </a:xfrm>
        </p:spPr>
        <p:txBody>
          <a:bodyPr/>
          <a:lstStyle>
            <a:lvl1pPr>
              <a:buSzPct val="100000"/>
              <a:defRPr>
                <a:solidFill>
                  <a:schemeClr val="tx1"/>
                </a:solidFill>
              </a:defRPr>
            </a:lvl1pPr>
            <a:lvl2pPr>
              <a:buSzPct val="80000"/>
              <a:defRPr>
                <a:solidFill>
                  <a:schemeClr val="tx1"/>
                </a:solidFill>
              </a:defRPr>
            </a:lvl2pPr>
            <a:lvl3pPr>
              <a:buSzPct val="80000"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AE4E27D9-34F4-43D7-A5BA-464FB8E1D4B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0000" y="5972400"/>
            <a:ext cx="11473200" cy="180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notes</a:t>
            </a:r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4AA9ADB-E912-4A2F-8F3E-3E369EA8267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AE4101F5-5257-482E-A538-ADAC9A73086C}" type="datetime1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F74BBD8-400D-45C2-8BF8-E083C79CE5A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76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1460F1C-BCDE-4726-8747-D406189B285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C2D6955C-B7F8-4DE2-A88A-4C0BE8637E7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128000" y="358775"/>
            <a:ext cx="3703637" cy="5613400"/>
          </a:xfrm>
          <a:custGeom>
            <a:avLst/>
            <a:gdLst>
              <a:gd name="connsiteX0" fmla="*/ 3171440 w 3703637"/>
              <a:gd name="connsiteY0" fmla="*/ 4965635 h 5613400"/>
              <a:gd name="connsiteX1" fmla="*/ 3171440 w 3703637"/>
              <a:gd name="connsiteY1" fmla="*/ 5087286 h 5613400"/>
              <a:gd name="connsiteX2" fmla="*/ 3049789 w 3703637"/>
              <a:gd name="connsiteY2" fmla="*/ 5087286 h 5613400"/>
              <a:gd name="connsiteX3" fmla="*/ 3049789 w 3703637"/>
              <a:gd name="connsiteY3" fmla="*/ 5131523 h 5613400"/>
              <a:gd name="connsiteX4" fmla="*/ 3171440 w 3703637"/>
              <a:gd name="connsiteY4" fmla="*/ 5131523 h 5613400"/>
              <a:gd name="connsiteX5" fmla="*/ 3171440 w 3703637"/>
              <a:gd name="connsiteY5" fmla="*/ 5253175 h 5613400"/>
              <a:gd name="connsiteX6" fmla="*/ 3215677 w 3703637"/>
              <a:gd name="connsiteY6" fmla="*/ 5253175 h 5613400"/>
              <a:gd name="connsiteX7" fmla="*/ 3215677 w 3703637"/>
              <a:gd name="connsiteY7" fmla="*/ 5131523 h 5613400"/>
              <a:gd name="connsiteX8" fmla="*/ 3337329 w 3703637"/>
              <a:gd name="connsiteY8" fmla="*/ 5131523 h 5613400"/>
              <a:gd name="connsiteX9" fmla="*/ 3337329 w 3703637"/>
              <a:gd name="connsiteY9" fmla="*/ 5087286 h 5613400"/>
              <a:gd name="connsiteX10" fmla="*/ 3215677 w 3703637"/>
              <a:gd name="connsiteY10" fmla="*/ 5087286 h 5613400"/>
              <a:gd name="connsiteX11" fmla="*/ 3215677 w 3703637"/>
              <a:gd name="connsiteY11" fmla="*/ 4965635 h 5613400"/>
              <a:gd name="connsiteX12" fmla="*/ 480088 w 3703637"/>
              <a:gd name="connsiteY12" fmla="*/ 4965635 h 5613400"/>
              <a:gd name="connsiteX13" fmla="*/ 480088 w 3703637"/>
              <a:gd name="connsiteY13" fmla="*/ 5087286 h 5613400"/>
              <a:gd name="connsiteX14" fmla="*/ 358437 w 3703637"/>
              <a:gd name="connsiteY14" fmla="*/ 5087286 h 5613400"/>
              <a:gd name="connsiteX15" fmla="*/ 358437 w 3703637"/>
              <a:gd name="connsiteY15" fmla="*/ 5131523 h 5613400"/>
              <a:gd name="connsiteX16" fmla="*/ 480088 w 3703637"/>
              <a:gd name="connsiteY16" fmla="*/ 5131523 h 5613400"/>
              <a:gd name="connsiteX17" fmla="*/ 480088 w 3703637"/>
              <a:gd name="connsiteY17" fmla="*/ 5253175 h 5613400"/>
              <a:gd name="connsiteX18" fmla="*/ 524325 w 3703637"/>
              <a:gd name="connsiteY18" fmla="*/ 5253175 h 5613400"/>
              <a:gd name="connsiteX19" fmla="*/ 524325 w 3703637"/>
              <a:gd name="connsiteY19" fmla="*/ 5131523 h 5613400"/>
              <a:gd name="connsiteX20" fmla="*/ 645977 w 3703637"/>
              <a:gd name="connsiteY20" fmla="*/ 5131523 h 5613400"/>
              <a:gd name="connsiteX21" fmla="*/ 645977 w 3703637"/>
              <a:gd name="connsiteY21" fmla="*/ 5087286 h 5613400"/>
              <a:gd name="connsiteX22" fmla="*/ 524325 w 3703637"/>
              <a:gd name="connsiteY22" fmla="*/ 5087286 h 5613400"/>
              <a:gd name="connsiteX23" fmla="*/ 524325 w 3703637"/>
              <a:gd name="connsiteY23" fmla="*/ 4965635 h 5613400"/>
              <a:gd name="connsiteX24" fmla="*/ 3171440 w 3703637"/>
              <a:gd name="connsiteY24" fmla="*/ 354399 h 5613400"/>
              <a:gd name="connsiteX25" fmla="*/ 3171440 w 3703637"/>
              <a:gd name="connsiteY25" fmla="*/ 476050 h 5613400"/>
              <a:gd name="connsiteX26" fmla="*/ 3049789 w 3703637"/>
              <a:gd name="connsiteY26" fmla="*/ 476050 h 5613400"/>
              <a:gd name="connsiteX27" fmla="*/ 3049789 w 3703637"/>
              <a:gd name="connsiteY27" fmla="*/ 520287 h 5613400"/>
              <a:gd name="connsiteX28" fmla="*/ 3171440 w 3703637"/>
              <a:gd name="connsiteY28" fmla="*/ 520287 h 5613400"/>
              <a:gd name="connsiteX29" fmla="*/ 3171440 w 3703637"/>
              <a:gd name="connsiteY29" fmla="*/ 641939 h 5613400"/>
              <a:gd name="connsiteX30" fmla="*/ 3215677 w 3703637"/>
              <a:gd name="connsiteY30" fmla="*/ 641939 h 5613400"/>
              <a:gd name="connsiteX31" fmla="*/ 3215677 w 3703637"/>
              <a:gd name="connsiteY31" fmla="*/ 520287 h 5613400"/>
              <a:gd name="connsiteX32" fmla="*/ 3337329 w 3703637"/>
              <a:gd name="connsiteY32" fmla="*/ 520287 h 5613400"/>
              <a:gd name="connsiteX33" fmla="*/ 3337329 w 3703637"/>
              <a:gd name="connsiteY33" fmla="*/ 476050 h 5613400"/>
              <a:gd name="connsiteX34" fmla="*/ 3215677 w 3703637"/>
              <a:gd name="connsiteY34" fmla="*/ 476050 h 5613400"/>
              <a:gd name="connsiteX35" fmla="*/ 3215677 w 3703637"/>
              <a:gd name="connsiteY35" fmla="*/ 354399 h 5613400"/>
              <a:gd name="connsiteX36" fmla="*/ 480088 w 3703637"/>
              <a:gd name="connsiteY36" fmla="*/ 354399 h 5613400"/>
              <a:gd name="connsiteX37" fmla="*/ 480088 w 3703637"/>
              <a:gd name="connsiteY37" fmla="*/ 476050 h 5613400"/>
              <a:gd name="connsiteX38" fmla="*/ 358437 w 3703637"/>
              <a:gd name="connsiteY38" fmla="*/ 476050 h 5613400"/>
              <a:gd name="connsiteX39" fmla="*/ 358437 w 3703637"/>
              <a:gd name="connsiteY39" fmla="*/ 520287 h 5613400"/>
              <a:gd name="connsiteX40" fmla="*/ 480088 w 3703637"/>
              <a:gd name="connsiteY40" fmla="*/ 520287 h 5613400"/>
              <a:gd name="connsiteX41" fmla="*/ 480088 w 3703637"/>
              <a:gd name="connsiteY41" fmla="*/ 641939 h 5613400"/>
              <a:gd name="connsiteX42" fmla="*/ 524325 w 3703637"/>
              <a:gd name="connsiteY42" fmla="*/ 641939 h 5613400"/>
              <a:gd name="connsiteX43" fmla="*/ 524325 w 3703637"/>
              <a:gd name="connsiteY43" fmla="*/ 520287 h 5613400"/>
              <a:gd name="connsiteX44" fmla="*/ 645977 w 3703637"/>
              <a:gd name="connsiteY44" fmla="*/ 520287 h 5613400"/>
              <a:gd name="connsiteX45" fmla="*/ 645977 w 3703637"/>
              <a:gd name="connsiteY45" fmla="*/ 476050 h 5613400"/>
              <a:gd name="connsiteX46" fmla="*/ 524325 w 3703637"/>
              <a:gd name="connsiteY46" fmla="*/ 476050 h 5613400"/>
              <a:gd name="connsiteX47" fmla="*/ 524325 w 3703637"/>
              <a:gd name="connsiteY47" fmla="*/ 354399 h 5613400"/>
              <a:gd name="connsiteX48" fmla="*/ 0 w 3703637"/>
              <a:gd name="connsiteY48" fmla="*/ 0 h 5613400"/>
              <a:gd name="connsiteX49" fmla="*/ 3703637 w 3703637"/>
              <a:gd name="connsiteY49" fmla="*/ 0 h 5613400"/>
              <a:gd name="connsiteX50" fmla="*/ 3703637 w 3703637"/>
              <a:gd name="connsiteY50" fmla="*/ 5613400 h 5613400"/>
              <a:gd name="connsiteX51" fmla="*/ 0 w 3703637"/>
              <a:gd name="connsiteY51" fmla="*/ 5613400 h 561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703637" h="5613400">
                <a:moveTo>
                  <a:pt x="3171440" y="4965635"/>
                </a:moveTo>
                <a:lnTo>
                  <a:pt x="3171440" y="5087286"/>
                </a:lnTo>
                <a:lnTo>
                  <a:pt x="3049789" y="5087286"/>
                </a:lnTo>
                <a:lnTo>
                  <a:pt x="3049789" y="5131523"/>
                </a:lnTo>
                <a:lnTo>
                  <a:pt x="3171440" y="5131523"/>
                </a:lnTo>
                <a:lnTo>
                  <a:pt x="3171440" y="5253175"/>
                </a:lnTo>
                <a:lnTo>
                  <a:pt x="3215677" y="5253175"/>
                </a:lnTo>
                <a:lnTo>
                  <a:pt x="3215677" y="5131523"/>
                </a:lnTo>
                <a:lnTo>
                  <a:pt x="3337329" y="5131523"/>
                </a:lnTo>
                <a:lnTo>
                  <a:pt x="3337329" y="5087286"/>
                </a:lnTo>
                <a:lnTo>
                  <a:pt x="3215677" y="5087286"/>
                </a:lnTo>
                <a:lnTo>
                  <a:pt x="3215677" y="4965635"/>
                </a:lnTo>
                <a:close/>
                <a:moveTo>
                  <a:pt x="480088" y="4965635"/>
                </a:moveTo>
                <a:lnTo>
                  <a:pt x="480088" y="5087286"/>
                </a:lnTo>
                <a:lnTo>
                  <a:pt x="358437" y="5087286"/>
                </a:lnTo>
                <a:lnTo>
                  <a:pt x="358437" y="5131523"/>
                </a:lnTo>
                <a:lnTo>
                  <a:pt x="480088" y="5131523"/>
                </a:lnTo>
                <a:lnTo>
                  <a:pt x="480088" y="5253175"/>
                </a:lnTo>
                <a:lnTo>
                  <a:pt x="524325" y="5253175"/>
                </a:lnTo>
                <a:lnTo>
                  <a:pt x="524325" y="5131523"/>
                </a:lnTo>
                <a:lnTo>
                  <a:pt x="645977" y="5131523"/>
                </a:lnTo>
                <a:lnTo>
                  <a:pt x="645977" y="5087286"/>
                </a:lnTo>
                <a:lnTo>
                  <a:pt x="524325" y="5087286"/>
                </a:lnTo>
                <a:lnTo>
                  <a:pt x="524325" y="4965635"/>
                </a:lnTo>
                <a:close/>
                <a:moveTo>
                  <a:pt x="3171440" y="354399"/>
                </a:moveTo>
                <a:lnTo>
                  <a:pt x="3171440" y="476050"/>
                </a:lnTo>
                <a:lnTo>
                  <a:pt x="3049789" y="476050"/>
                </a:lnTo>
                <a:lnTo>
                  <a:pt x="3049789" y="520287"/>
                </a:lnTo>
                <a:lnTo>
                  <a:pt x="3171440" y="520287"/>
                </a:lnTo>
                <a:lnTo>
                  <a:pt x="3171440" y="641939"/>
                </a:lnTo>
                <a:lnTo>
                  <a:pt x="3215677" y="641939"/>
                </a:lnTo>
                <a:lnTo>
                  <a:pt x="3215677" y="520287"/>
                </a:lnTo>
                <a:lnTo>
                  <a:pt x="3337329" y="520287"/>
                </a:lnTo>
                <a:lnTo>
                  <a:pt x="3337329" y="476050"/>
                </a:lnTo>
                <a:lnTo>
                  <a:pt x="3215677" y="476050"/>
                </a:lnTo>
                <a:lnTo>
                  <a:pt x="3215677" y="354399"/>
                </a:lnTo>
                <a:close/>
                <a:moveTo>
                  <a:pt x="480088" y="354399"/>
                </a:moveTo>
                <a:lnTo>
                  <a:pt x="480088" y="476050"/>
                </a:lnTo>
                <a:lnTo>
                  <a:pt x="358437" y="476050"/>
                </a:lnTo>
                <a:lnTo>
                  <a:pt x="358437" y="520287"/>
                </a:lnTo>
                <a:lnTo>
                  <a:pt x="480088" y="520287"/>
                </a:lnTo>
                <a:lnTo>
                  <a:pt x="480088" y="641939"/>
                </a:lnTo>
                <a:lnTo>
                  <a:pt x="524325" y="641939"/>
                </a:lnTo>
                <a:lnTo>
                  <a:pt x="524325" y="520287"/>
                </a:lnTo>
                <a:lnTo>
                  <a:pt x="645977" y="520287"/>
                </a:lnTo>
                <a:lnTo>
                  <a:pt x="645977" y="476050"/>
                </a:lnTo>
                <a:lnTo>
                  <a:pt x="524325" y="476050"/>
                </a:lnTo>
                <a:lnTo>
                  <a:pt x="524325" y="354399"/>
                </a:lnTo>
                <a:close/>
                <a:moveTo>
                  <a:pt x="0" y="0"/>
                </a:moveTo>
                <a:lnTo>
                  <a:pt x="3703637" y="0"/>
                </a:lnTo>
                <a:lnTo>
                  <a:pt x="3703637" y="5613400"/>
                </a:lnTo>
                <a:lnTo>
                  <a:pt x="0" y="561340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tIns="72000">
            <a:noAutofit/>
          </a:bodyPr>
          <a:lstStyle>
            <a:lvl1pPr algn="ctr"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1233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1E62EB-2D81-8B43-A566-88ABEC772BE9}"/>
              </a:ext>
            </a:extLst>
          </p:cNvPr>
          <p:cNvSpPr/>
          <p:nvPr userDrawn="1"/>
        </p:nvSpPr>
        <p:spPr>
          <a:xfrm>
            <a:off x="6319777" y="520861"/>
            <a:ext cx="5416952" cy="5451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7189" y="360362"/>
            <a:ext cx="5643111" cy="10683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188" y="1608138"/>
            <a:ext cx="5643112" cy="4364037"/>
          </a:xfrm>
        </p:spPr>
        <p:txBody>
          <a:bodyPr/>
          <a:lstStyle>
            <a:lvl1pPr>
              <a:buSzPct val="100000"/>
              <a:defRPr>
                <a:solidFill>
                  <a:schemeClr val="tx1"/>
                </a:solidFill>
              </a:defRPr>
            </a:lvl1pPr>
            <a:lvl2pPr>
              <a:buSzPct val="80000"/>
              <a:defRPr>
                <a:solidFill>
                  <a:schemeClr val="tx1"/>
                </a:solidFill>
              </a:defRPr>
            </a:lvl2pPr>
            <a:lvl3pPr marL="804863" indent="-265113">
              <a:buSzPct val="80000"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  <a:endParaRPr lang="en-US" dirty="0"/>
          </a:p>
          <a:p>
            <a:pPr lvl="1"/>
            <a:r>
              <a:rPr lang="en-US" noProof="0" dirty="0"/>
              <a:t>Second level</a:t>
            </a:r>
            <a:endParaRPr lang="en-US" dirty="0"/>
          </a:p>
          <a:p>
            <a:pPr lvl="2"/>
            <a:r>
              <a:rPr lang="en-US" noProof="0" dirty="0"/>
              <a:t>Third level</a:t>
            </a:r>
            <a:endParaRPr lang="en-US" dirty="0"/>
          </a:p>
          <a:p>
            <a:pPr lvl="3"/>
            <a:r>
              <a:rPr lang="en-US" noProof="0" dirty="0"/>
              <a:t>Fourth level</a:t>
            </a:r>
            <a:endParaRPr lang="en-US" dirty="0"/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4775CBEF-111C-4143-BA6A-8A62D24F121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5972400"/>
            <a:ext cx="11473200" cy="180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notes</a:t>
            </a:r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4AA9ADB-E912-4A2F-8F3E-3E369EA8267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3BB9BF0F-1019-415A-BF12-F21B115F8848}" type="datetime1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1460F1C-BCDE-4726-8747-D406189B285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8">
            <a:extLst>
              <a:ext uri="{FF2B5EF4-FFF2-40B4-BE49-F238E27FC236}">
                <a16:creationId xmlns:a16="http://schemas.microsoft.com/office/drawing/2014/main" id="{D4272737-6289-4225-ABD2-A8EACD0EB46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76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172D938-20CB-4894-915B-0C5DC965AB5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84900" y="360362"/>
            <a:ext cx="5643563" cy="5611813"/>
          </a:xfrm>
          <a:custGeom>
            <a:avLst/>
            <a:gdLst>
              <a:gd name="connsiteX0" fmla="*/ 5140261 w 5643563"/>
              <a:gd name="connsiteY0" fmla="*/ 4981670 h 5611813"/>
              <a:gd name="connsiteX1" fmla="*/ 5140261 w 5643563"/>
              <a:gd name="connsiteY1" fmla="*/ 5103321 h 5611813"/>
              <a:gd name="connsiteX2" fmla="*/ 5018610 w 5643563"/>
              <a:gd name="connsiteY2" fmla="*/ 5103321 h 5611813"/>
              <a:gd name="connsiteX3" fmla="*/ 5018610 w 5643563"/>
              <a:gd name="connsiteY3" fmla="*/ 5147558 h 5611813"/>
              <a:gd name="connsiteX4" fmla="*/ 5140261 w 5643563"/>
              <a:gd name="connsiteY4" fmla="*/ 5147558 h 5611813"/>
              <a:gd name="connsiteX5" fmla="*/ 5140261 w 5643563"/>
              <a:gd name="connsiteY5" fmla="*/ 5269210 h 5611813"/>
              <a:gd name="connsiteX6" fmla="*/ 5184498 w 5643563"/>
              <a:gd name="connsiteY6" fmla="*/ 5269210 h 5611813"/>
              <a:gd name="connsiteX7" fmla="*/ 5184498 w 5643563"/>
              <a:gd name="connsiteY7" fmla="*/ 5147558 h 5611813"/>
              <a:gd name="connsiteX8" fmla="*/ 5306150 w 5643563"/>
              <a:gd name="connsiteY8" fmla="*/ 5147558 h 5611813"/>
              <a:gd name="connsiteX9" fmla="*/ 5306150 w 5643563"/>
              <a:gd name="connsiteY9" fmla="*/ 5103321 h 5611813"/>
              <a:gd name="connsiteX10" fmla="*/ 5184498 w 5643563"/>
              <a:gd name="connsiteY10" fmla="*/ 5103321 h 5611813"/>
              <a:gd name="connsiteX11" fmla="*/ 5184498 w 5643563"/>
              <a:gd name="connsiteY11" fmla="*/ 4981670 h 5611813"/>
              <a:gd name="connsiteX12" fmla="*/ 460106 w 5643563"/>
              <a:gd name="connsiteY12" fmla="*/ 4981670 h 5611813"/>
              <a:gd name="connsiteX13" fmla="*/ 460106 w 5643563"/>
              <a:gd name="connsiteY13" fmla="*/ 5103321 h 5611813"/>
              <a:gd name="connsiteX14" fmla="*/ 338455 w 5643563"/>
              <a:gd name="connsiteY14" fmla="*/ 5103321 h 5611813"/>
              <a:gd name="connsiteX15" fmla="*/ 338455 w 5643563"/>
              <a:gd name="connsiteY15" fmla="*/ 5147558 h 5611813"/>
              <a:gd name="connsiteX16" fmla="*/ 460106 w 5643563"/>
              <a:gd name="connsiteY16" fmla="*/ 5147558 h 5611813"/>
              <a:gd name="connsiteX17" fmla="*/ 460106 w 5643563"/>
              <a:gd name="connsiteY17" fmla="*/ 5269210 h 5611813"/>
              <a:gd name="connsiteX18" fmla="*/ 504343 w 5643563"/>
              <a:gd name="connsiteY18" fmla="*/ 5269210 h 5611813"/>
              <a:gd name="connsiteX19" fmla="*/ 504343 w 5643563"/>
              <a:gd name="connsiteY19" fmla="*/ 5147558 h 5611813"/>
              <a:gd name="connsiteX20" fmla="*/ 625995 w 5643563"/>
              <a:gd name="connsiteY20" fmla="*/ 5147558 h 5611813"/>
              <a:gd name="connsiteX21" fmla="*/ 625995 w 5643563"/>
              <a:gd name="connsiteY21" fmla="*/ 5103321 h 5611813"/>
              <a:gd name="connsiteX22" fmla="*/ 504343 w 5643563"/>
              <a:gd name="connsiteY22" fmla="*/ 5103321 h 5611813"/>
              <a:gd name="connsiteX23" fmla="*/ 504343 w 5643563"/>
              <a:gd name="connsiteY23" fmla="*/ 4981670 h 5611813"/>
              <a:gd name="connsiteX24" fmla="*/ 460106 w 5643563"/>
              <a:gd name="connsiteY24" fmla="*/ 337618 h 5611813"/>
              <a:gd name="connsiteX25" fmla="*/ 460106 w 5643563"/>
              <a:gd name="connsiteY25" fmla="*/ 459269 h 5611813"/>
              <a:gd name="connsiteX26" fmla="*/ 338455 w 5643563"/>
              <a:gd name="connsiteY26" fmla="*/ 459269 h 5611813"/>
              <a:gd name="connsiteX27" fmla="*/ 338455 w 5643563"/>
              <a:gd name="connsiteY27" fmla="*/ 503506 h 5611813"/>
              <a:gd name="connsiteX28" fmla="*/ 460106 w 5643563"/>
              <a:gd name="connsiteY28" fmla="*/ 503506 h 5611813"/>
              <a:gd name="connsiteX29" fmla="*/ 460106 w 5643563"/>
              <a:gd name="connsiteY29" fmla="*/ 625158 h 5611813"/>
              <a:gd name="connsiteX30" fmla="*/ 504343 w 5643563"/>
              <a:gd name="connsiteY30" fmla="*/ 625158 h 5611813"/>
              <a:gd name="connsiteX31" fmla="*/ 504343 w 5643563"/>
              <a:gd name="connsiteY31" fmla="*/ 503506 h 5611813"/>
              <a:gd name="connsiteX32" fmla="*/ 625995 w 5643563"/>
              <a:gd name="connsiteY32" fmla="*/ 503506 h 5611813"/>
              <a:gd name="connsiteX33" fmla="*/ 625995 w 5643563"/>
              <a:gd name="connsiteY33" fmla="*/ 459269 h 5611813"/>
              <a:gd name="connsiteX34" fmla="*/ 504343 w 5643563"/>
              <a:gd name="connsiteY34" fmla="*/ 459269 h 5611813"/>
              <a:gd name="connsiteX35" fmla="*/ 504343 w 5643563"/>
              <a:gd name="connsiteY35" fmla="*/ 337618 h 5611813"/>
              <a:gd name="connsiteX36" fmla="*/ 5140261 w 5643563"/>
              <a:gd name="connsiteY36" fmla="*/ 337618 h 5611813"/>
              <a:gd name="connsiteX37" fmla="*/ 5140261 w 5643563"/>
              <a:gd name="connsiteY37" fmla="*/ 459269 h 5611813"/>
              <a:gd name="connsiteX38" fmla="*/ 5018610 w 5643563"/>
              <a:gd name="connsiteY38" fmla="*/ 459269 h 5611813"/>
              <a:gd name="connsiteX39" fmla="*/ 5018610 w 5643563"/>
              <a:gd name="connsiteY39" fmla="*/ 503506 h 5611813"/>
              <a:gd name="connsiteX40" fmla="*/ 5140261 w 5643563"/>
              <a:gd name="connsiteY40" fmla="*/ 503506 h 5611813"/>
              <a:gd name="connsiteX41" fmla="*/ 5140261 w 5643563"/>
              <a:gd name="connsiteY41" fmla="*/ 625158 h 5611813"/>
              <a:gd name="connsiteX42" fmla="*/ 5184498 w 5643563"/>
              <a:gd name="connsiteY42" fmla="*/ 625158 h 5611813"/>
              <a:gd name="connsiteX43" fmla="*/ 5184498 w 5643563"/>
              <a:gd name="connsiteY43" fmla="*/ 503506 h 5611813"/>
              <a:gd name="connsiteX44" fmla="*/ 5306150 w 5643563"/>
              <a:gd name="connsiteY44" fmla="*/ 503506 h 5611813"/>
              <a:gd name="connsiteX45" fmla="*/ 5306150 w 5643563"/>
              <a:gd name="connsiteY45" fmla="*/ 459269 h 5611813"/>
              <a:gd name="connsiteX46" fmla="*/ 5184498 w 5643563"/>
              <a:gd name="connsiteY46" fmla="*/ 459269 h 5611813"/>
              <a:gd name="connsiteX47" fmla="*/ 5184498 w 5643563"/>
              <a:gd name="connsiteY47" fmla="*/ 337618 h 5611813"/>
              <a:gd name="connsiteX48" fmla="*/ 0 w 5643563"/>
              <a:gd name="connsiteY48" fmla="*/ 0 h 5611813"/>
              <a:gd name="connsiteX49" fmla="*/ 5643563 w 5643563"/>
              <a:gd name="connsiteY49" fmla="*/ 0 h 5611813"/>
              <a:gd name="connsiteX50" fmla="*/ 5643563 w 5643563"/>
              <a:gd name="connsiteY50" fmla="*/ 5611813 h 5611813"/>
              <a:gd name="connsiteX51" fmla="*/ 0 w 5643563"/>
              <a:gd name="connsiteY51" fmla="*/ 5611813 h 5611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643563" h="5611813">
                <a:moveTo>
                  <a:pt x="5140261" y="4981670"/>
                </a:moveTo>
                <a:lnTo>
                  <a:pt x="5140261" y="5103321"/>
                </a:lnTo>
                <a:lnTo>
                  <a:pt x="5018610" y="5103321"/>
                </a:lnTo>
                <a:lnTo>
                  <a:pt x="5018610" y="5147558"/>
                </a:lnTo>
                <a:lnTo>
                  <a:pt x="5140261" y="5147558"/>
                </a:lnTo>
                <a:lnTo>
                  <a:pt x="5140261" y="5269210"/>
                </a:lnTo>
                <a:lnTo>
                  <a:pt x="5184498" y="5269210"/>
                </a:lnTo>
                <a:lnTo>
                  <a:pt x="5184498" y="5147558"/>
                </a:lnTo>
                <a:lnTo>
                  <a:pt x="5306150" y="5147558"/>
                </a:lnTo>
                <a:lnTo>
                  <a:pt x="5306150" y="5103321"/>
                </a:lnTo>
                <a:lnTo>
                  <a:pt x="5184498" y="5103321"/>
                </a:lnTo>
                <a:lnTo>
                  <a:pt x="5184498" y="4981670"/>
                </a:lnTo>
                <a:close/>
                <a:moveTo>
                  <a:pt x="460106" y="4981670"/>
                </a:moveTo>
                <a:lnTo>
                  <a:pt x="460106" y="5103321"/>
                </a:lnTo>
                <a:lnTo>
                  <a:pt x="338455" y="5103321"/>
                </a:lnTo>
                <a:lnTo>
                  <a:pt x="338455" y="5147558"/>
                </a:lnTo>
                <a:lnTo>
                  <a:pt x="460106" y="5147558"/>
                </a:lnTo>
                <a:lnTo>
                  <a:pt x="460106" y="5269210"/>
                </a:lnTo>
                <a:lnTo>
                  <a:pt x="504343" y="5269210"/>
                </a:lnTo>
                <a:lnTo>
                  <a:pt x="504343" y="5147558"/>
                </a:lnTo>
                <a:lnTo>
                  <a:pt x="625995" y="5147558"/>
                </a:lnTo>
                <a:lnTo>
                  <a:pt x="625995" y="5103321"/>
                </a:lnTo>
                <a:lnTo>
                  <a:pt x="504343" y="5103321"/>
                </a:lnTo>
                <a:lnTo>
                  <a:pt x="504343" y="4981670"/>
                </a:lnTo>
                <a:close/>
                <a:moveTo>
                  <a:pt x="460106" y="337618"/>
                </a:moveTo>
                <a:lnTo>
                  <a:pt x="460106" y="459269"/>
                </a:lnTo>
                <a:lnTo>
                  <a:pt x="338455" y="459269"/>
                </a:lnTo>
                <a:lnTo>
                  <a:pt x="338455" y="503506"/>
                </a:lnTo>
                <a:lnTo>
                  <a:pt x="460106" y="503506"/>
                </a:lnTo>
                <a:lnTo>
                  <a:pt x="460106" y="625158"/>
                </a:lnTo>
                <a:lnTo>
                  <a:pt x="504343" y="625158"/>
                </a:lnTo>
                <a:lnTo>
                  <a:pt x="504343" y="503506"/>
                </a:lnTo>
                <a:lnTo>
                  <a:pt x="625995" y="503506"/>
                </a:lnTo>
                <a:lnTo>
                  <a:pt x="625995" y="459269"/>
                </a:lnTo>
                <a:lnTo>
                  <a:pt x="504343" y="459269"/>
                </a:lnTo>
                <a:lnTo>
                  <a:pt x="504343" y="337618"/>
                </a:lnTo>
                <a:close/>
                <a:moveTo>
                  <a:pt x="5140261" y="337618"/>
                </a:moveTo>
                <a:lnTo>
                  <a:pt x="5140261" y="459269"/>
                </a:lnTo>
                <a:lnTo>
                  <a:pt x="5018610" y="459269"/>
                </a:lnTo>
                <a:lnTo>
                  <a:pt x="5018610" y="503506"/>
                </a:lnTo>
                <a:lnTo>
                  <a:pt x="5140261" y="503506"/>
                </a:lnTo>
                <a:lnTo>
                  <a:pt x="5140261" y="625158"/>
                </a:lnTo>
                <a:lnTo>
                  <a:pt x="5184498" y="625158"/>
                </a:lnTo>
                <a:lnTo>
                  <a:pt x="5184498" y="503506"/>
                </a:lnTo>
                <a:lnTo>
                  <a:pt x="5306150" y="503506"/>
                </a:lnTo>
                <a:lnTo>
                  <a:pt x="5306150" y="459269"/>
                </a:lnTo>
                <a:lnTo>
                  <a:pt x="5184498" y="459269"/>
                </a:lnTo>
                <a:lnTo>
                  <a:pt x="5184498" y="337618"/>
                </a:lnTo>
                <a:close/>
                <a:moveTo>
                  <a:pt x="0" y="0"/>
                </a:moveTo>
                <a:lnTo>
                  <a:pt x="5643563" y="0"/>
                </a:lnTo>
                <a:lnTo>
                  <a:pt x="5643563" y="5611813"/>
                </a:lnTo>
                <a:lnTo>
                  <a:pt x="0" y="5611813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tIns="72000">
            <a:noAutofit/>
          </a:bodyPr>
          <a:lstStyle>
            <a:lvl1pPr algn="ctr"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1352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6037F22-DBA2-4F47-8C19-81662A5DF9A9}"/>
              </a:ext>
            </a:extLst>
          </p:cNvPr>
          <p:cNvSpPr/>
          <p:nvPr userDrawn="1"/>
        </p:nvSpPr>
        <p:spPr>
          <a:xfrm>
            <a:off x="7359449" y="425191"/>
            <a:ext cx="4330981" cy="5451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7189" y="360362"/>
            <a:ext cx="6618285" cy="10683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187" y="1608138"/>
            <a:ext cx="6618287" cy="4364037"/>
          </a:xfrm>
        </p:spPr>
        <p:txBody>
          <a:bodyPr/>
          <a:lstStyle>
            <a:lvl1pPr>
              <a:buSzPct val="100000"/>
              <a:defRPr>
                <a:solidFill>
                  <a:schemeClr val="tx1"/>
                </a:solidFill>
              </a:defRPr>
            </a:lvl1pPr>
            <a:lvl2pPr>
              <a:buSzPct val="80000"/>
              <a:defRPr>
                <a:solidFill>
                  <a:schemeClr val="tx1"/>
                </a:solidFill>
              </a:defRPr>
            </a:lvl2pPr>
            <a:lvl3pPr marL="810000" indent="-270000"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  <a:endParaRPr lang="en-US" dirty="0"/>
          </a:p>
          <a:p>
            <a:pPr lvl="1"/>
            <a:r>
              <a:rPr lang="en-US" noProof="0" dirty="0"/>
              <a:t>Second level</a:t>
            </a:r>
            <a:endParaRPr lang="en-US" dirty="0"/>
          </a:p>
          <a:p>
            <a:pPr lvl="2"/>
            <a:r>
              <a:rPr lang="en-US" noProof="0" dirty="0"/>
              <a:t>Third level</a:t>
            </a:r>
            <a:endParaRPr lang="en-US" dirty="0"/>
          </a:p>
          <a:p>
            <a:pPr lvl="3"/>
            <a:r>
              <a:rPr lang="en-US" noProof="0" dirty="0"/>
              <a:t>Fourth level</a:t>
            </a:r>
            <a:endParaRPr lang="en-US" dirty="0"/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AE4E27D9-34F4-43D7-A5BA-464FB8E1D4B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0000" y="5972400"/>
            <a:ext cx="11473200" cy="180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notes</a:t>
            </a:r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4AA9ADB-E912-4A2F-8F3E-3E369EA8267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CEFCEC39-2372-4045-99EE-39B177B035BF}" type="datetime1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1460F1C-BCDE-4726-8747-D406189B285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8">
            <a:extLst>
              <a:ext uri="{FF2B5EF4-FFF2-40B4-BE49-F238E27FC236}">
                <a16:creationId xmlns:a16="http://schemas.microsoft.com/office/drawing/2014/main" id="{E07541F8-0684-4F83-8D6E-DC87AF38CC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76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3D685CEA-B501-4631-9A67-E6024F26C4C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154863" y="356963"/>
            <a:ext cx="4673600" cy="5611813"/>
          </a:xfrm>
          <a:custGeom>
            <a:avLst/>
            <a:gdLst>
              <a:gd name="connsiteX0" fmla="*/ 481651 w 4673600"/>
              <a:gd name="connsiteY0" fmla="*/ 4963346 h 5611813"/>
              <a:gd name="connsiteX1" fmla="*/ 481651 w 4673600"/>
              <a:gd name="connsiteY1" fmla="*/ 5084997 h 5611813"/>
              <a:gd name="connsiteX2" fmla="*/ 360000 w 4673600"/>
              <a:gd name="connsiteY2" fmla="*/ 5084997 h 5611813"/>
              <a:gd name="connsiteX3" fmla="*/ 360000 w 4673600"/>
              <a:gd name="connsiteY3" fmla="*/ 5129234 h 5611813"/>
              <a:gd name="connsiteX4" fmla="*/ 481651 w 4673600"/>
              <a:gd name="connsiteY4" fmla="*/ 5129234 h 5611813"/>
              <a:gd name="connsiteX5" fmla="*/ 481651 w 4673600"/>
              <a:gd name="connsiteY5" fmla="*/ 5250886 h 5611813"/>
              <a:gd name="connsiteX6" fmla="*/ 525888 w 4673600"/>
              <a:gd name="connsiteY6" fmla="*/ 5250886 h 5611813"/>
              <a:gd name="connsiteX7" fmla="*/ 525888 w 4673600"/>
              <a:gd name="connsiteY7" fmla="*/ 5129234 h 5611813"/>
              <a:gd name="connsiteX8" fmla="*/ 647540 w 4673600"/>
              <a:gd name="connsiteY8" fmla="*/ 5129234 h 5611813"/>
              <a:gd name="connsiteX9" fmla="*/ 647540 w 4673600"/>
              <a:gd name="connsiteY9" fmla="*/ 5084997 h 5611813"/>
              <a:gd name="connsiteX10" fmla="*/ 525888 w 4673600"/>
              <a:gd name="connsiteY10" fmla="*/ 5084997 h 5611813"/>
              <a:gd name="connsiteX11" fmla="*/ 525888 w 4673600"/>
              <a:gd name="connsiteY11" fmla="*/ 4963346 h 5611813"/>
              <a:gd name="connsiteX12" fmla="*/ 4147711 w 4673600"/>
              <a:gd name="connsiteY12" fmla="*/ 4961577 h 5611813"/>
              <a:gd name="connsiteX13" fmla="*/ 4147711 w 4673600"/>
              <a:gd name="connsiteY13" fmla="*/ 5083228 h 5611813"/>
              <a:gd name="connsiteX14" fmla="*/ 4026060 w 4673600"/>
              <a:gd name="connsiteY14" fmla="*/ 5083228 h 5611813"/>
              <a:gd name="connsiteX15" fmla="*/ 4026060 w 4673600"/>
              <a:gd name="connsiteY15" fmla="*/ 5127465 h 5611813"/>
              <a:gd name="connsiteX16" fmla="*/ 4147711 w 4673600"/>
              <a:gd name="connsiteY16" fmla="*/ 5127465 h 5611813"/>
              <a:gd name="connsiteX17" fmla="*/ 4147711 w 4673600"/>
              <a:gd name="connsiteY17" fmla="*/ 5249117 h 5611813"/>
              <a:gd name="connsiteX18" fmla="*/ 4191948 w 4673600"/>
              <a:gd name="connsiteY18" fmla="*/ 5249117 h 5611813"/>
              <a:gd name="connsiteX19" fmla="*/ 4191948 w 4673600"/>
              <a:gd name="connsiteY19" fmla="*/ 5127465 h 5611813"/>
              <a:gd name="connsiteX20" fmla="*/ 4313600 w 4673600"/>
              <a:gd name="connsiteY20" fmla="*/ 5127465 h 5611813"/>
              <a:gd name="connsiteX21" fmla="*/ 4313600 w 4673600"/>
              <a:gd name="connsiteY21" fmla="*/ 5083228 h 5611813"/>
              <a:gd name="connsiteX22" fmla="*/ 4191948 w 4673600"/>
              <a:gd name="connsiteY22" fmla="*/ 5083228 h 5611813"/>
              <a:gd name="connsiteX23" fmla="*/ 4191948 w 4673600"/>
              <a:gd name="connsiteY23" fmla="*/ 4961577 h 5611813"/>
              <a:gd name="connsiteX24" fmla="*/ 481651 w 4673600"/>
              <a:gd name="connsiteY24" fmla="*/ 360000 h 5611813"/>
              <a:gd name="connsiteX25" fmla="*/ 481651 w 4673600"/>
              <a:gd name="connsiteY25" fmla="*/ 481651 h 5611813"/>
              <a:gd name="connsiteX26" fmla="*/ 360000 w 4673600"/>
              <a:gd name="connsiteY26" fmla="*/ 481651 h 5611813"/>
              <a:gd name="connsiteX27" fmla="*/ 360000 w 4673600"/>
              <a:gd name="connsiteY27" fmla="*/ 525888 h 5611813"/>
              <a:gd name="connsiteX28" fmla="*/ 481651 w 4673600"/>
              <a:gd name="connsiteY28" fmla="*/ 525888 h 5611813"/>
              <a:gd name="connsiteX29" fmla="*/ 481651 w 4673600"/>
              <a:gd name="connsiteY29" fmla="*/ 647540 h 5611813"/>
              <a:gd name="connsiteX30" fmla="*/ 525888 w 4673600"/>
              <a:gd name="connsiteY30" fmla="*/ 647540 h 5611813"/>
              <a:gd name="connsiteX31" fmla="*/ 525888 w 4673600"/>
              <a:gd name="connsiteY31" fmla="*/ 525888 h 5611813"/>
              <a:gd name="connsiteX32" fmla="*/ 647540 w 4673600"/>
              <a:gd name="connsiteY32" fmla="*/ 525888 h 5611813"/>
              <a:gd name="connsiteX33" fmla="*/ 647540 w 4673600"/>
              <a:gd name="connsiteY33" fmla="*/ 481651 h 5611813"/>
              <a:gd name="connsiteX34" fmla="*/ 525888 w 4673600"/>
              <a:gd name="connsiteY34" fmla="*/ 481651 h 5611813"/>
              <a:gd name="connsiteX35" fmla="*/ 525888 w 4673600"/>
              <a:gd name="connsiteY35" fmla="*/ 360000 h 5611813"/>
              <a:gd name="connsiteX36" fmla="*/ 4147711 w 4673600"/>
              <a:gd name="connsiteY36" fmla="*/ 358231 h 5611813"/>
              <a:gd name="connsiteX37" fmla="*/ 4147711 w 4673600"/>
              <a:gd name="connsiteY37" fmla="*/ 479882 h 5611813"/>
              <a:gd name="connsiteX38" fmla="*/ 4026060 w 4673600"/>
              <a:gd name="connsiteY38" fmla="*/ 479882 h 5611813"/>
              <a:gd name="connsiteX39" fmla="*/ 4026060 w 4673600"/>
              <a:gd name="connsiteY39" fmla="*/ 524119 h 5611813"/>
              <a:gd name="connsiteX40" fmla="*/ 4147711 w 4673600"/>
              <a:gd name="connsiteY40" fmla="*/ 524119 h 5611813"/>
              <a:gd name="connsiteX41" fmla="*/ 4147711 w 4673600"/>
              <a:gd name="connsiteY41" fmla="*/ 645771 h 5611813"/>
              <a:gd name="connsiteX42" fmla="*/ 4191948 w 4673600"/>
              <a:gd name="connsiteY42" fmla="*/ 645771 h 5611813"/>
              <a:gd name="connsiteX43" fmla="*/ 4191948 w 4673600"/>
              <a:gd name="connsiteY43" fmla="*/ 524119 h 5611813"/>
              <a:gd name="connsiteX44" fmla="*/ 4313600 w 4673600"/>
              <a:gd name="connsiteY44" fmla="*/ 524119 h 5611813"/>
              <a:gd name="connsiteX45" fmla="*/ 4313600 w 4673600"/>
              <a:gd name="connsiteY45" fmla="*/ 479882 h 5611813"/>
              <a:gd name="connsiteX46" fmla="*/ 4191948 w 4673600"/>
              <a:gd name="connsiteY46" fmla="*/ 479882 h 5611813"/>
              <a:gd name="connsiteX47" fmla="*/ 4191948 w 4673600"/>
              <a:gd name="connsiteY47" fmla="*/ 358231 h 5611813"/>
              <a:gd name="connsiteX48" fmla="*/ 0 w 4673600"/>
              <a:gd name="connsiteY48" fmla="*/ 0 h 5611813"/>
              <a:gd name="connsiteX49" fmla="*/ 4673600 w 4673600"/>
              <a:gd name="connsiteY49" fmla="*/ 0 h 5611813"/>
              <a:gd name="connsiteX50" fmla="*/ 4673600 w 4673600"/>
              <a:gd name="connsiteY50" fmla="*/ 5611813 h 5611813"/>
              <a:gd name="connsiteX51" fmla="*/ 0 w 4673600"/>
              <a:gd name="connsiteY51" fmla="*/ 5611813 h 5611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673600" h="5611813">
                <a:moveTo>
                  <a:pt x="481651" y="4963346"/>
                </a:moveTo>
                <a:lnTo>
                  <a:pt x="481651" y="5084997"/>
                </a:lnTo>
                <a:lnTo>
                  <a:pt x="360000" y="5084997"/>
                </a:lnTo>
                <a:lnTo>
                  <a:pt x="360000" y="5129234"/>
                </a:lnTo>
                <a:lnTo>
                  <a:pt x="481651" y="5129234"/>
                </a:lnTo>
                <a:lnTo>
                  <a:pt x="481651" y="5250886"/>
                </a:lnTo>
                <a:lnTo>
                  <a:pt x="525888" y="5250886"/>
                </a:lnTo>
                <a:lnTo>
                  <a:pt x="525888" y="5129234"/>
                </a:lnTo>
                <a:lnTo>
                  <a:pt x="647540" y="5129234"/>
                </a:lnTo>
                <a:lnTo>
                  <a:pt x="647540" y="5084997"/>
                </a:lnTo>
                <a:lnTo>
                  <a:pt x="525888" y="5084997"/>
                </a:lnTo>
                <a:lnTo>
                  <a:pt x="525888" y="4963346"/>
                </a:lnTo>
                <a:close/>
                <a:moveTo>
                  <a:pt x="4147711" y="4961577"/>
                </a:moveTo>
                <a:lnTo>
                  <a:pt x="4147711" y="5083228"/>
                </a:lnTo>
                <a:lnTo>
                  <a:pt x="4026060" y="5083228"/>
                </a:lnTo>
                <a:lnTo>
                  <a:pt x="4026060" y="5127465"/>
                </a:lnTo>
                <a:lnTo>
                  <a:pt x="4147711" y="5127465"/>
                </a:lnTo>
                <a:lnTo>
                  <a:pt x="4147711" y="5249117"/>
                </a:lnTo>
                <a:lnTo>
                  <a:pt x="4191948" y="5249117"/>
                </a:lnTo>
                <a:lnTo>
                  <a:pt x="4191948" y="5127465"/>
                </a:lnTo>
                <a:lnTo>
                  <a:pt x="4313600" y="5127465"/>
                </a:lnTo>
                <a:lnTo>
                  <a:pt x="4313600" y="5083228"/>
                </a:lnTo>
                <a:lnTo>
                  <a:pt x="4191948" y="5083228"/>
                </a:lnTo>
                <a:lnTo>
                  <a:pt x="4191948" y="4961577"/>
                </a:lnTo>
                <a:close/>
                <a:moveTo>
                  <a:pt x="481651" y="360000"/>
                </a:moveTo>
                <a:lnTo>
                  <a:pt x="481651" y="481651"/>
                </a:lnTo>
                <a:lnTo>
                  <a:pt x="360000" y="481651"/>
                </a:lnTo>
                <a:lnTo>
                  <a:pt x="360000" y="525888"/>
                </a:lnTo>
                <a:lnTo>
                  <a:pt x="481651" y="525888"/>
                </a:lnTo>
                <a:lnTo>
                  <a:pt x="481651" y="647540"/>
                </a:lnTo>
                <a:lnTo>
                  <a:pt x="525888" y="647540"/>
                </a:lnTo>
                <a:lnTo>
                  <a:pt x="525888" y="525888"/>
                </a:lnTo>
                <a:lnTo>
                  <a:pt x="647540" y="525888"/>
                </a:lnTo>
                <a:lnTo>
                  <a:pt x="647540" y="481651"/>
                </a:lnTo>
                <a:lnTo>
                  <a:pt x="525888" y="481651"/>
                </a:lnTo>
                <a:lnTo>
                  <a:pt x="525888" y="360000"/>
                </a:lnTo>
                <a:close/>
                <a:moveTo>
                  <a:pt x="4147711" y="358231"/>
                </a:moveTo>
                <a:lnTo>
                  <a:pt x="4147711" y="479882"/>
                </a:lnTo>
                <a:lnTo>
                  <a:pt x="4026060" y="479882"/>
                </a:lnTo>
                <a:lnTo>
                  <a:pt x="4026060" y="524119"/>
                </a:lnTo>
                <a:lnTo>
                  <a:pt x="4147711" y="524119"/>
                </a:lnTo>
                <a:lnTo>
                  <a:pt x="4147711" y="645771"/>
                </a:lnTo>
                <a:lnTo>
                  <a:pt x="4191948" y="645771"/>
                </a:lnTo>
                <a:lnTo>
                  <a:pt x="4191948" y="524119"/>
                </a:lnTo>
                <a:lnTo>
                  <a:pt x="4313600" y="524119"/>
                </a:lnTo>
                <a:lnTo>
                  <a:pt x="4313600" y="479882"/>
                </a:lnTo>
                <a:lnTo>
                  <a:pt x="4191948" y="479882"/>
                </a:lnTo>
                <a:lnTo>
                  <a:pt x="4191948" y="358231"/>
                </a:lnTo>
                <a:close/>
                <a:moveTo>
                  <a:pt x="0" y="0"/>
                </a:moveTo>
                <a:lnTo>
                  <a:pt x="4673600" y="0"/>
                </a:lnTo>
                <a:lnTo>
                  <a:pt x="4673600" y="5611813"/>
                </a:lnTo>
                <a:lnTo>
                  <a:pt x="0" y="5611813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tIns="72000">
            <a:noAutofit/>
          </a:bodyPr>
          <a:lstStyle>
            <a:lvl1pPr algn="ctr"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8407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FEFCC8B-062A-BD44-A926-C1136469C5B1}"/>
              </a:ext>
            </a:extLst>
          </p:cNvPr>
          <p:cNvSpPr/>
          <p:nvPr userDrawn="1"/>
        </p:nvSpPr>
        <p:spPr>
          <a:xfrm>
            <a:off x="8356921" y="659757"/>
            <a:ext cx="3379807" cy="51208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188" y="1608138"/>
            <a:ext cx="3706812" cy="4364037"/>
          </a:xfrm>
        </p:spPr>
        <p:txBody>
          <a:bodyPr/>
          <a:lstStyle>
            <a:lvl1pPr>
              <a:buSzPct val="100000"/>
              <a:defRPr>
                <a:solidFill>
                  <a:schemeClr val="tx1"/>
                </a:solidFill>
              </a:defRPr>
            </a:lvl1pPr>
            <a:lvl2pPr>
              <a:buSzPct val="80000"/>
              <a:defRPr>
                <a:solidFill>
                  <a:schemeClr val="tx1"/>
                </a:solidFill>
              </a:defRPr>
            </a:lvl2pPr>
            <a:lvl3pPr marL="810000" indent="-270000"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  <a:endParaRPr lang="en-US" dirty="0"/>
          </a:p>
          <a:p>
            <a:pPr lvl="1"/>
            <a:r>
              <a:rPr lang="en-US" noProof="0" dirty="0"/>
              <a:t>Second level</a:t>
            </a:r>
            <a:endParaRPr lang="en-US" dirty="0"/>
          </a:p>
          <a:p>
            <a:pPr lvl="2"/>
            <a:r>
              <a:rPr lang="en-US" noProof="0" dirty="0"/>
              <a:t>Third level</a:t>
            </a:r>
            <a:endParaRPr lang="en-US" dirty="0"/>
          </a:p>
          <a:p>
            <a:pPr lvl="3"/>
            <a:r>
              <a:rPr lang="en-US" noProof="0" dirty="0"/>
              <a:t>Fourth level</a:t>
            </a:r>
            <a:endParaRPr lang="en-US" dirty="0"/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440183-24ED-4F18-90EF-5383913F10F6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43387" y="1608138"/>
            <a:ext cx="3703637" cy="4364037"/>
          </a:xfrm>
        </p:spPr>
        <p:txBody>
          <a:bodyPr/>
          <a:lstStyle>
            <a:lvl1pPr>
              <a:buSzPct val="100000"/>
              <a:defRPr>
                <a:solidFill>
                  <a:schemeClr val="tx1"/>
                </a:solidFill>
              </a:defRPr>
            </a:lvl1pPr>
            <a:lvl2pPr>
              <a:buSzPct val="80000"/>
              <a:defRPr>
                <a:solidFill>
                  <a:schemeClr val="tx1"/>
                </a:solidFill>
              </a:defRPr>
            </a:lvl2pPr>
            <a:lvl3pPr marL="810000" indent="-270000"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AE4E27D9-34F4-43D7-A5BA-464FB8E1D4B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0000" y="5972400"/>
            <a:ext cx="11473200" cy="180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notes</a:t>
            </a:r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4AA9ADB-E912-4A2F-8F3E-3E369EA8267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731ED8FA-6833-4B9B-BC29-AB9F487B0404}" type="datetime1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F74BBD8-400D-45C2-8BF8-E083C79CE5A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76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1460F1C-BCDE-4726-8747-D406189B285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C2D6955C-B7F8-4DE2-A88A-4C0BE8637E7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128000" y="358775"/>
            <a:ext cx="3703637" cy="5613400"/>
          </a:xfrm>
          <a:custGeom>
            <a:avLst/>
            <a:gdLst>
              <a:gd name="connsiteX0" fmla="*/ 3171440 w 3703637"/>
              <a:gd name="connsiteY0" fmla="*/ 4965635 h 5613400"/>
              <a:gd name="connsiteX1" fmla="*/ 3171440 w 3703637"/>
              <a:gd name="connsiteY1" fmla="*/ 5087286 h 5613400"/>
              <a:gd name="connsiteX2" fmla="*/ 3049789 w 3703637"/>
              <a:gd name="connsiteY2" fmla="*/ 5087286 h 5613400"/>
              <a:gd name="connsiteX3" fmla="*/ 3049789 w 3703637"/>
              <a:gd name="connsiteY3" fmla="*/ 5131523 h 5613400"/>
              <a:gd name="connsiteX4" fmla="*/ 3171440 w 3703637"/>
              <a:gd name="connsiteY4" fmla="*/ 5131523 h 5613400"/>
              <a:gd name="connsiteX5" fmla="*/ 3171440 w 3703637"/>
              <a:gd name="connsiteY5" fmla="*/ 5253175 h 5613400"/>
              <a:gd name="connsiteX6" fmla="*/ 3215677 w 3703637"/>
              <a:gd name="connsiteY6" fmla="*/ 5253175 h 5613400"/>
              <a:gd name="connsiteX7" fmla="*/ 3215677 w 3703637"/>
              <a:gd name="connsiteY7" fmla="*/ 5131523 h 5613400"/>
              <a:gd name="connsiteX8" fmla="*/ 3337329 w 3703637"/>
              <a:gd name="connsiteY8" fmla="*/ 5131523 h 5613400"/>
              <a:gd name="connsiteX9" fmla="*/ 3337329 w 3703637"/>
              <a:gd name="connsiteY9" fmla="*/ 5087286 h 5613400"/>
              <a:gd name="connsiteX10" fmla="*/ 3215677 w 3703637"/>
              <a:gd name="connsiteY10" fmla="*/ 5087286 h 5613400"/>
              <a:gd name="connsiteX11" fmla="*/ 3215677 w 3703637"/>
              <a:gd name="connsiteY11" fmla="*/ 4965635 h 5613400"/>
              <a:gd name="connsiteX12" fmla="*/ 480088 w 3703637"/>
              <a:gd name="connsiteY12" fmla="*/ 4965635 h 5613400"/>
              <a:gd name="connsiteX13" fmla="*/ 480088 w 3703637"/>
              <a:gd name="connsiteY13" fmla="*/ 5087286 h 5613400"/>
              <a:gd name="connsiteX14" fmla="*/ 358437 w 3703637"/>
              <a:gd name="connsiteY14" fmla="*/ 5087286 h 5613400"/>
              <a:gd name="connsiteX15" fmla="*/ 358437 w 3703637"/>
              <a:gd name="connsiteY15" fmla="*/ 5131523 h 5613400"/>
              <a:gd name="connsiteX16" fmla="*/ 480088 w 3703637"/>
              <a:gd name="connsiteY16" fmla="*/ 5131523 h 5613400"/>
              <a:gd name="connsiteX17" fmla="*/ 480088 w 3703637"/>
              <a:gd name="connsiteY17" fmla="*/ 5253175 h 5613400"/>
              <a:gd name="connsiteX18" fmla="*/ 524325 w 3703637"/>
              <a:gd name="connsiteY18" fmla="*/ 5253175 h 5613400"/>
              <a:gd name="connsiteX19" fmla="*/ 524325 w 3703637"/>
              <a:gd name="connsiteY19" fmla="*/ 5131523 h 5613400"/>
              <a:gd name="connsiteX20" fmla="*/ 645977 w 3703637"/>
              <a:gd name="connsiteY20" fmla="*/ 5131523 h 5613400"/>
              <a:gd name="connsiteX21" fmla="*/ 645977 w 3703637"/>
              <a:gd name="connsiteY21" fmla="*/ 5087286 h 5613400"/>
              <a:gd name="connsiteX22" fmla="*/ 524325 w 3703637"/>
              <a:gd name="connsiteY22" fmla="*/ 5087286 h 5613400"/>
              <a:gd name="connsiteX23" fmla="*/ 524325 w 3703637"/>
              <a:gd name="connsiteY23" fmla="*/ 4965635 h 5613400"/>
              <a:gd name="connsiteX24" fmla="*/ 3171440 w 3703637"/>
              <a:gd name="connsiteY24" fmla="*/ 354399 h 5613400"/>
              <a:gd name="connsiteX25" fmla="*/ 3171440 w 3703637"/>
              <a:gd name="connsiteY25" fmla="*/ 476050 h 5613400"/>
              <a:gd name="connsiteX26" fmla="*/ 3049789 w 3703637"/>
              <a:gd name="connsiteY26" fmla="*/ 476050 h 5613400"/>
              <a:gd name="connsiteX27" fmla="*/ 3049789 w 3703637"/>
              <a:gd name="connsiteY27" fmla="*/ 520287 h 5613400"/>
              <a:gd name="connsiteX28" fmla="*/ 3171440 w 3703637"/>
              <a:gd name="connsiteY28" fmla="*/ 520287 h 5613400"/>
              <a:gd name="connsiteX29" fmla="*/ 3171440 w 3703637"/>
              <a:gd name="connsiteY29" fmla="*/ 641939 h 5613400"/>
              <a:gd name="connsiteX30" fmla="*/ 3215677 w 3703637"/>
              <a:gd name="connsiteY30" fmla="*/ 641939 h 5613400"/>
              <a:gd name="connsiteX31" fmla="*/ 3215677 w 3703637"/>
              <a:gd name="connsiteY31" fmla="*/ 520287 h 5613400"/>
              <a:gd name="connsiteX32" fmla="*/ 3337329 w 3703637"/>
              <a:gd name="connsiteY32" fmla="*/ 520287 h 5613400"/>
              <a:gd name="connsiteX33" fmla="*/ 3337329 w 3703637"/>
              <a:gd name="connsiteY33" fmla="*/ 476050 h 5613400"/>
              <a:gd name="connsiteX34" fmla="*/ 3215677 w 3703637"/>
              <a:gd name="connsiteY34" fmla="*/ 476050 h 5613400"/>
              <a:gd name="connsiteX35" fmla="*/ 3215677 w 3703637"/>
              <a:gd name="connsiteY35" fmla="*/ 354399 h 5613400"/>
              <a:gd name="connsiteX36" fmla="*/ 480088 w 3703637"/>
              <a:gd name="connsiteY36" fmla="*/ 354399 h 5613400"/>
              <a:gd name="connsiteX37" fmla="*/ 480088 w 3703637"/>
              <a:gd name="connsiteY37" fmla="*/ 476050 h 5613400"/>
              <a:gd name="connsiteX38" fmla="*/ 358437 w 3703637"/>
              <a:gd name="connsiteY38" fmla="*/ 476050 h 5613400"/>
              <a:gd name="connsiteX39" fmla="*/ 358437 w 3703637"/>
              <a:gd name="connsiteY39" fmla="*/ 520287 h 5613400"/>
              <a:gd name="connsiteX40" fmla="*/ 480088 w 3703637"/>
              <a:gd name="connsiteY40" fmla="*/ 520287 h 5613400"/>
              <a:gd name="connsiteX41" fmla="*/ 480088 w 3703637"/>
              <a:gd name="connsiteY41" fmla="*/ 641939 h 5613400"/>
              <a:gd name="connsiteX42" fmla="*/ 524325 w 3703637"/>
              <a:gd name="connsiteY42" fmla="*/ 641939 h 5613400"/>
              <a:gd name="connsiteX43" fmla="*/ 524325 w 3703637"/>
              <a:gd name="connsiteY43" fmla="*/ 520287 h 5613400"/>
              <a:gd name="connsiteX44" fmla="*/ 645977 w 3703637"/>
              <a:gd name="connsiteY44" fmla="*/ 520287 h 5613400"/>
              <a:gd name="connsiteX45" fmla="*/ 645977 w 3703637"/>
              <a:gd name="connsiteY45" fmla="*/ 476050 h 5613400"/>
              <a:gd name="connsiteX46" fmla="*/ 524325 w 3703637"/>
              <a:gd name="connsiteY46" fmla="*/ 476050 h 5613400"/>
              <a:gd name="connsiteX47" fmla="*/ 524325 w 3703637"/>
              <a:gd name="connsiteY47" fmla="*/ 354399 h 5613400"/>
              <a:gd name="connsiteX48" fmla="*/ 0 w 3703637"/>
              <a:gd name="connsiteY48" fmla="*/ 0 h 5613400"/>
              <a:gd name="connsiteX49" fmla="*/ 3703637 w 3703637"/>
              <a:gd name="connsiteY49" fmla="*/ 0 h 5613400"/>
              <a:gd name="connsiteX50" fmla="*/ 3703637 w 3703637"/>
              <a:gd name="connsiteY50" fmla="*/ 5613400 h 5613400"/>
              <a:gd name="connsiteX51" fmla="*/ 0 w 3703637"/>
              <a:gd name="connsiteY51" fmla="*/ 5613400 h 561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703637" h="5613400">
                <a:moveTo>
                  <a:pt x="3171440" y="4965635"/>
                </a:moveTo>
                <a:lnTo>
                  <a:pt x="3171440" y="5087286"/>
                </a:lnTo>
                <a:lnTo>
                  <a:pt x="3049789" y="5087286"/>
                </a:lnTo>
                <a:lnTo>
                  <a:pt x="3049789" y="5131523"/>
                </a:lnTo>
                <a:lnTo>
                  <a:pt x="3171440" y="5131523"/>
                </a:lnTo>
                <a:lnTo>
                  <a:pt x="3171440" y="5253175"/>
                </a:lnTo>
                <a:lnTo>
                  <a:pt x="3215677" y="5253175"/>
                </a:lnTo>
                <a:lnTo>
                  <a:pt x="3215677" y="5131523"/>
                </a:lnTo>
                <a:lnTo>
                  <a:pt x="3337329" y="5131523"/>
                </a:lnTo>
                <a:lnTo>
                  <a:pt x="3337329" y="5087286"/>
                </a:lnTo>
                <a:lnTo>
                  <a:pt x="3215677" y="5087286"/>
                </a:lnTo>
                <a:lnTo>
                  <a:pt x="3215677" y="4965635"/>
                </a:lnTo>
                <a:close/>
                <a:moveTo>
                  <a:pt x="480088" y="4965635"/>
                </a:moveTo>
                <a:lnTo>
                  <a:pt x="480088" y="5087286"/>
                </a:lnTo>
                <a:lnTo>
                  <a:pt x="358437" y="5087286"/>
                </a:lnTo>
                <a:lnTo>
                  <a:pt x="358437" y="5131523"/>
                </a:lnTo>
                <a:lnTo>
                  <a:pt x="480088" y="5131523"/>
                </a:lnTo>
                <a:lnTo>
                  <a:pt x="480088" y="5253175"/>
                </a:lnTo>
                <a:lnTo>
                  <a:pt x="524325" y="5253175"/>
                </a:lnTo>
                <a:lnTo>
                  <a:pt x="524325" y="5131523"/>
                </a:lnTo>
                <a:lnTo>
                  <a:pt x="645977" y="5131523"/>
                </a:lnTo>
                <a:lnTo>
                  <a:pt x="645977" y="5087286"/>
                </a:lnTo>
                <a:lnTo>
                  <a:pt x="524325" y="5087286"/>
                </a:lnTo>
                <a:lnTo>
                  <a:pt x="524325" y="4965635"/>
                </a:lnTo>
                <a:close/>
                <a:moveTo>
                  <a:pt x="3171440" y="354399"/>
                </a:moveTo>
                <a:lnTo>
                  <a:pt x="3171440" y="476050"/>
                </a:lnTo>
                <a:lnTo>
                  <a:pt x="3049789" y="476050"/>
                </a:lnTo>
                <a:lnTo>
                  <a:pt x="3049789" y="520287"/>
                </a:lnTo>
                <a:lnTo>
                  <a:pt x="3171440" y="520287"/>
                </a:lnTo>
                <a:lnTo>
                  <a:pt x="3171440" y="641939"/>
                </a:lnTo>
                <a:lnTo>
                  <a:pt x="3215677" y="641939"/>
                </a:lnTo>
                <a:lnTo>
                  <a:pt x="3215677" y="520287"/>
                </a:lnTo>
                <a:lnTo>
                  <a:pt x="3337329" y="520287"/>
                </a:lnTo>
                <a:lnTo>
                  <a:pt x="3337329" y="476050"/>
                </a:lnTo>
                <a:lnTo>
                  <a:pt x="3215677" y="476050"/>
                </a:lnTo>
                <a:lnTo>
                  <a:pt x="3215677" y="354399"/>
                </a:lnTo>
                <a:close/>
                <a:moveTo>
                  <a:pt x="480088" y="354399"/>
                </a:moveTo>
                <a:lnTo>
                  <a:pt x="480088" y="476050"/>
                </a:lnTo>
                <a:lnTo>
                  <a:pt x="358437" y="476050"/>
                </a:lnTo>
                <a:lnTo>
                  <a:pt x="358437" y="520287"/>
                </a:lnTo>
                <a:lnTo>
                  <a:pt x="480088" y="520287"/>
                </a:lnTo>
                <a:lnTo>
                  <a:pt x="480088" y="641939"/>
                </a:lnTo>
                <a:lnTo>
                  <a:pt x="524325" y="641939"/>
                </a:lnTo>
                <a:lnTo>
                  <a:pt x="524325" y="520287"/>
                </a:lnTo>
                <a:lnTo>
                  <a:pt x="645977" y="520287"/>
                </a:lnTo>
                <a:lnTo>
                  <a:pt x="645977" y="476050"/>
                </a:lnTo>
                <a:lnTo>
                  <a:pt x="524325" y="476050"/>
                </a:lnTo>
                <a:lnTo>
                  <a:pt x="524325" y="354399"/>
                </a:lnTo>
                <a:close/>
                <a:moveTo>
                  <a:pt x="0" y="0"/>
                </a:moveTo>
                <a:lnTo>
                  <a:pt x="3703637" y="0"/>
                </a:lnTo>
                <a:lnTo>
                  <a:pt x="3703637" y="5613400"/>
                </a:lnTo>
                <a:lnTo>
                  <a:pt x="0" y="561340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tIns="72000">
            <a:noAutofit/>
          </a:bodyPr>
          <a:lstStyle>
            <a:lvl1pPr algn="ctr"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967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>
            <a:extLst>
              <a:ext uri="{FF2B5EF4-FFF2-40B4-BE49-F238E27FC236}">
                <a16:creationId xmlns:a16="http://schemas.microsoft.com/office/drawing/2014/main" id="{ACF02C55-7208-48B3-80BE-7F51B362FBEA}"/>
              </a:ext>
            </a:extLst>
          </p:cNvPr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>
              <a:solidFill>
                <a:schemeClr val="tx1"/>
              </a:solidFill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57188" y="360000"/>
            <a:ext cx="11472412" cy="6138000"/>
          </a:xfrm>
        </p:spPr>
        <p:txBody>
          <a:bodyPr tIns="288000" anchor="ctr" anchorCtr="0"/>
          <a:lstStyle>
            <a:lvl1pPr marL="0" indent="0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​"/>
              <a:defRPr sz="6000" i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 b="1">
                <a:latin typeface="Consolas" panose="020B0609020204030204" pitchFamily="49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/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/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/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/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/>
            </a:lvl9pPr>
          </a:lstStyle>
          <a:p>
            <a:pPr lvl="0"/>
            <a:r>
              <a:rPr lang="en-US" noProof="0" dirty="0"/>
              <a:t>Click to add text</a:t>
            </a:r>
            <a:endParaRPr lang="en-US" dirty="0"/>
          </a:p>
          <a:p>
            <a:pPr lvl="1"/>
            <a:r>
              <a:rPr lang="en-US" noProof="0" dirty="0"/>
              <a:t>Add name here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D9C29ED-948B-4EC0-92E7-AB6CC89EC2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20A6DD46-B671-41B0-AFF3-D58E06547350}" type="datetime1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F28250-A1CE-45F5-A4EC-6F080DBDAF5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FBE96656-FB30-4DC0-B294-A53D43CC5B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948" y="6357033"/>
            <a:ext cx="1274201" cy="142986"/>
          </a:xfrm>
          <a:prstGeom prst="rect">
            <a:avLst/>
          </a:prstGeom>
        </p:spPr>
      </p:pic>
      <p:sp>
        <p:nvSpPr>
          <p:cNvPr id="12" name="text" descr="{&quot;templafy&quot;:{&quot;id&quot;:&quot;2dee36b9-9751-4ded-a149-85d8757825e3&quot;}}" title="Form.Cigna_Confidentiality.EvernorthConfidentiality">
            <a:extLst>
              <a:ext uri="{FF2B5EF4-FFF2-40B4-BE49-F238E27FC236}">
                <a16:creationId xmlns:a16="http://schemas.microsoft.com/office/drawing/2014/main" id="{179FA152-A235-4745-BF20-BDFAEAF315FA}"/>
              </a:ext>
            </a:extLst>
          </p:cNvPr>
          <p:cNvSpPr/>
          <p:nvPr userDrawn="1"/>
        </p:nvSpPr>
        <p:spPr>
          <a:xfrm>
            <a:off x="4235450" y="6318000"/>
            <a:ext cx="3278533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l">
              <a:lnSpc>
                <a:spcPct val="83000"/>
              </a:lnSpc>
            </a:pPr>
            <a:r>
              <a:rPr lang="en-US" sz="600" b="0" cap="all" baseline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© 2021 Evernorth. ALL RIGHTS RESERVED. ALL PRODUCTS AND SERVICES ARE PROVIDED BY OR THROUGH OPERATING SUBSIDIARIES OR AFFILIATES OF EVERNORTH.</a:t>
            </a:r>
          </a:p>
        </p:txBody>
      </p:sp>
      <p:sp>
        <p:nvSpPr>
          <p:cNvPr id="13" name="text" descr="{&quot;templafy&quot;:{&quot;id&quot;:&quot;19aff1d1-d366-41dd-95a5-9798f8e71004&quot;}}" title="Form.Cigna_Confidentiality.Cigna_confidentiality">
            <a:extLst>
              <a:ext uri="{FF2B5EF4-FFF2-40B4-BE49-F238E27FC236}">
                <a16:creationId xmlns:a16="http://schemas.microsoft.com/office/drawing/2014/main" id="{9E82B773-27FC-4A37-860F-91489E0132F0}"/>
              </a:ext>
            </a:extLst>
          </p:cNvPr>
          <p:cNvSpPr/>
          <p:nvPr userDrawn="1"/>
        </p:nvSpPr>
        <p:spPr>
          <a:xfrm>
            <a:off x="2303463" y="6317639"/>
            <a:ext cx="1939925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endParaRPr lang="en-US" sz="600" noProof="0" dirty="0" err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3522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. 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57188" y="360000"/>
            <a:ext cx="11472412" cy="6138000"/>
          </a:xfrm>
        </p:spPr>
        <p:txBody>
          <a:bodyPr tIns="288000" anchor="ctr" anchorCtr="0"/>
          <a:lstStyle>
            <a:lvl1pPr marL="0" indent="0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​"/>
              <a:defRPr sz="6000" i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 b="1">
                <a:latin typeface="Consolas" panose="020B0609020204030204" pitchFamily="49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/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/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/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/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/>
            </a:lvl9pPr>
          </a:lstStyle>
          <a:p>
            <a:pPr lvl="0"/>
            <a:r>
              <a:rPr lang="en-US" noProof="0" dirty="0"/>
              <a:t>Click to add text</a:t>
            </a:r>
            <a:endParaRPr lang="en-US" dirty="0"/>
          </a:p>
          <a:p>
            <a:pPr lvl="1"/>
            <a:r>
              <a:rPr lang="en-US" noProof="0" dirty="0"/>
              <a:t>Add name here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D9C29ED-948B-4EC0-92E7-AB6CC89EC2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297AA79E-46A4-4FC7-8E3B-DE0BA004FD7B}" type="datetime1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F28250-A1CE-45F5-A4EC-6F080DBDAF5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D673EC67-C24F-417A-8AFF-8C5956CA5B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948" y="6357033"/>
            <a:ext cx="1274201" cy="14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2608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 Re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None/>
              <a:defRPr sz="4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 dirty="0"/>
              <a:t>Click to add text</a:t>
            </a:r>
            <a:endParaRPr lang="en-US" dirty="0"/>
          </a:p>
          <a:p>
            <a:pPr lvl="1"/>
            <a:r>
              <a:rPr lang="en-US" noProof="0" dirty="0"/>
              <a:t>Second level</a:t>
            </a:r>
            <a:endParaRPr lang="en-US" dirty="0"/>
          </a:p>
          <a:p>
            <a:pPr lvl="2"/>
            <a:r>
              <a:rPr lang="en-US" noProof="0" dirty="0"/>
              <a:t>Third level</a:t>
            </a:r>
            <a:endParaRPr lang="en-US" dirty="0"/>
          </a:p>
          <a:p>
            <a:pPr lvl="3"/>
            <a:r>
              <a:rPr lang="en-US" noProof="0" dirty="0"/>
              <a:t>Fourth level</a:t>
            </a:r>
            <a:endParaRPr lang="en-US" dirty="0"/>
          </a:p>
          <a:p>
            <a:pPr lvl="4"/>
            <a:r>
              <a:rPr lang="en-US" noProof="0" dirty="0"/>
              <a:t>Fifth level</a:t>
            </a:r>
            <a:endParaRPr lang="en-US" dirty="0"/>
          </a:p>
          <a:p>
            <a:pPr lvl="5"/>
            <a:r>
              <a:rPr lang="en-US" noProof="0" dirty="0"/>
              <a:t>6</a:t>
            </a:r>
            <a:endParaRPr lang="en-US" dirty="0"/>
          </a:p>
          <a:p>
            <a:pPr lvl="8"/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EBBE09B-35FB-4112-9ADF-BA0FEC378F7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5972400"/>
            <a:ext cx="11473200" cy="180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notes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82791-4F8E-4072-A90B-7DDBA5B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DD0B2BF0-6EC9-40DF-9CB4-4138D91B7E34}" type="datetime1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B1983-58ED-417B-836C-01C783DF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4490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. Re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7188" y="360362"/>
            <a:ext cx="3706812" cy="106838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3792E7-D3ED-44A3-BDD8-D9B78A9E6685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60000" y="1609199"/>
            <a:ext cx="3704080" cy="436297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buNone/>
              <a:defRPr>
                <a:solidFill>
                  <a:schemeClr val="tx1"/>
                </a:solidFill>
              </a:defRPr>
            </a:lvl7pPr>
            <a:lvl8pPr>
              <a:buNone/>
              <a:defRPr>
                <a:solidFill>
                  <a:schemeClr val="tx1"/>
                </a:solidFill>
              </a:defRPr>
            </a:lvl8pPr>
            <a:lvl9pPr>
              <a:defRPr sz="4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  <a:p>
            <a:pPr lvl="5"/>
            <a:r>
              <a:rPr lang="en-US" dirty="0"/>
              <a:t>6</a:t>
            </a:r>
            <a:endParaRPr lang="en-US"/>
          </a:p>
          <a:p>
            <a:pPr lvl="6"/>
            <a:endParaRPr lang="en-US" dirty="0"/>
          </a:p>
          <a:p>
            <a:pPr lvl="8"/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EA23C3E-812A-448E-A56C-7B570C4428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214938" y="360000"/>
            <a:ext cx="2732087" cy="27180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buNone/>
              <a:defRPr>
                <a:solidFill>
                  <a:schemeClr val="tx1"/>
                </a:solidFill>
              </a:defRPr>
            </a:lvl7pPr>
            <a:lvl8pPr>
              <a:buNone/>
              <a:defRPr>
                <a:solidFill>
                  <a:schemeClr val="tx1"/>
                </a:solidFill>
              </a:defRPr>
            </a:lvl8pPr>
            <a:lvl9pPr>
              <a:buNone/>
              <a:defRPr sz="4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  <a:p>
            <a:pPr lvl="5"/>
            <a:r>
              <a:rPr lang="en-US" dirty="0"/>
              <a:t>6</a:t>
            </a:r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29B33CE-B0C3-47BE-B282-38CF33B6B4C5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5214938" y="3254400"/>
            <a:ext cx="2732087" cy="27180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 marL="825750" indent="-28575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buNone/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 sz="4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  <a:p>
            <a:pPr lvl="5"/>
            <a:r>
              <a:rPr lang="en-US" dirty="0"/>
              <a:t>6</a:t>
            </a:r>
            <a:endParaRPr lang="en-US"/>
          </a:p>
          <a:p>
            <a:pPr lvl="6"/>
            <a:endParaRPr lang="en-US" dirty="0"/>
          </a:p>
        </p:txBody>
      </p:sp>
      <p:sp>
        <p:nvSpPr>
          <p:cNvPr id="14" name="Content Placeholder 10">
            <a:extLst>
              <a:ext uri="{FF2B5EF4-FFF2-40B4-BE49-F238E27FC236}">
                <a16:creationId xmlns:a16="http://schemas.microsoft.com/office/drawing/2014/main" id="{E825DF73-58A1-47D7-B622-D1B8BA7C3396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091164" y="360000"/>
            <a:ext cx="2732088" cy="27180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buNone/>
              <a:defRPr>
                <a:solidFill>
                  <a:schemeClr val="tx1"/>
                </a:solidFill>
              </a:defRPr>
            </a:lvl7pPr>
            <a:lvl8pPr>
              <a:buNone/>
              <a:defRPr>
                <a:solidFill>
                  <a:schemeClr val="tx1"/>
                </a:solidFill>
              </a:defRPr>
            </a:lvl8pPr>
            <a:lvl9pPr>
              <a:buNone/>
              <a:defRPr sz="4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  <a:p>
            <a:pPr lvl="5"/>
            <a:r>
              <a:rPr lang="en-US" dirty="0"/>
              <a:t>6</a:t>
            </a:r>
            <a:endParaRPr lang="en-US"/>
          </a:p>
        </p:txBody>
      </p:sp>
      <p:sp>
        <p:nvSpPr>
          <p:cNvPr id="15" name="Content Placeholder 12">
            <a:extLst>
              <a:ext uri="{FF2B5EF4-FFF2-40B4-BE49-F238E27FC236}">
                <a16:creationId xmlns:a16="http://schemas.microsoft.com/office/drawing/2014/main" id="{74A4E2BC-92E5-4432-B1DD-099201543C36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9091164" y="3254400"/>
            <a:ext cx="2732088" cy="27180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buNone/>
              <a:defRPr>
                <a:solidFill>
                  <a:schemeClr val="tx1"/>
                </a:solidFill>
              </a:defRPr>
            </a:lvl7pPr>
            <a:lvl8pPr>
              <a:buNone/>
              <a:defRPr>
                <a:solidFill>
                  <a:schemeClr val="tx1"/>
                </a:solidFill>
              </a:defRPr>
            </a:lvl8pPr>
            <a:lvl9pPr>
              <a:buNone/>
              <a:defRPr sz="4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  <a:p>
            <a:pPr lvl="5"/>
            <a:r>
              <a:rPr lang="en-US" dirty="0"/>
              <a:t>6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2E73A1B-874D-4A61-944C-6104EF22B9D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A721E3A-672A-48B9-8C43-EE960D374719}" type="datetime1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92667E6-AA52-4ED3-B122-113FB4F8CA4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8">
            <a:extLst>
              <a:ext uri="{FF2B5EF4-FFF2-40B4-BE49-F238E27FC236}">
                <a16:creationId xmlns:a16="http://schemas.microsoft.com/office/drawing/2014/main" id="{74F0C388-2B1F-4F56-9D85-B290B98203B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76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8480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. Re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7189" y="360362"/>
            <a:ext cx="2735262" cy="106838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3792E7-D3ED-44A3-BDD8-D9B78A9E6685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60001" y="1609199"/>
            <a:ext cx="2733245" cy="436297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 sz="4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  <a:p>
            <a:pPr lvl="5"/>
            <a:r>
              <a:rPr lang="en-US" dirty="0"/>
              <a:t>6</a:t>
            </a:r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EA23C3E-812A-448E-A56C-7B570C4428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43388" y="360000"/>
            <a:ext cx="1763712" cy="27180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 sz="4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  <a:p>
            <a:pPr lvl="5"/>
            <a:r>
              <a:rPr lang="en-US" dirty="0"/>
              <a:t>6</a:t>
            </a:r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29B33CE-B0C3-47BE-B282-38CF33B6B4C5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43388" y="3254400"/>
            <a:ext cx="1763712" cy="27180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 sz="4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  <a:p>
            <a:pPr lvl="5"/>
            <a:r>
              <a:rPr lang="en-US" dirty="0"/>
              <a:t>6</a:t>
            </a:r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825DF73-58A1-47D7-B622-D1B8BA7C3396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7157242" y="360000"/>
            <a:ext cx="1759746" cy="27180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 sz="4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  <a:p>
            <a:pPr lvl="5"/>
            <a:r>
              <a:rPr lang="en-US" dirty="0"/>
              <a:t>6</a:t>
            </a:r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74A4E2BC-92E5-4432-B1DD-099201543C36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7157242" y="3254400"/>
            <a:ext cx="1759746" cy="27180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 sz="4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  <a:p>
            <a:pPr lvl="5"/>
            <a:r>
              <a:rPr lang="en-US" dirty="0"/>
              <a:t>6</a:t>
            </a:r>
            <a:endParaRPr lang="en-US"/>
          </a:p>
        </p:txBody>
      </p:sp>
      <p:sp>
        <p:nvSpPr>
          <p:cNvPr id="12" name="Content Placeholder 15">
            <a:extLst>
              <a:ext uri="{FF2B5EF4-FFF2-40B4-BE49-F238E27FC236}">
                <a16:creationId xmlns:a16="http://schemas.microsoft.com/office/drawing/2014/main" id="{BCE8D801-EF6F-417A-AE54-EF4B467BE746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10067130" y="360000"/>
            <a:ext cx="1764870" cy="27180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 sz="4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  <a:p>
            <a:pPr lvl="5"/>
            <a:r>
              <a:rPr lang="en-US" dirty="0"/>
              <a:t>6</a:t>
            </a:r>
            <a:endParaRPr lang="en-US"/>
          </a:p>
        </p:txBody>
      </p:sp>
      <p:sp>
        <p:nvSpPr>
          <p:cNvPr id="16" name="Content Placeholder 16">
            <a:extLst>
              <a:ext uri="{FF2B5EF4-FFF2-40B4-BE49-F238E27FC236}">
                <a16:creationId xmlns:a16="http://schemas.microsoft.com/office/drawing/2014/main" id="{BC8AE6A5-C0DA-4E70-9B5B-794B2DD66EE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10067130" y="3254400"/>
            <a:ext cx="1764870" cy="27180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 sz="4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  <a:p>
            <a:pPr lvl="5"/>
            <a:r>
              <a:rPr lang="en-US" dirty="0"/>
              <a:t>6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2E73A1B-874D-4A61-944C-6104EF22B9D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22F3B26F-2B10-4C48-8742-ECF78E3EDE0B}" type="datetime1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92667E6-AA52-4ED3-B122-113FB4F8CA4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8">
            <a:extLst>
              <a:ext uri="{FF2B5EF4-FFF2-40B4-BE49-F238E27FC236}">
                <a16:creationId xmlns:a16="http://schemas.microsoft.com/office/drawing/2014/main" id="{678ECD0E-3051-48C9-B861-FC55CC541F7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76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0455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 Info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7188" y="360362"/>
            <a:ext cx="6618287" cy="1068388"/>
          </a:xfrm>
        </p:spPr>
        <p:txBody>
          <a:bodyPr/>
          <a:lstStyle/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83BF171-11B0-4BBC-A5E0-54E06540B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66C94FD4-54C8-45B4-9DA7-E81EA29123C1}" type="datetime1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A63ACE-2F21-4C6E-8E2B-F2CF74469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08A0EB6-6EF6-4C48-A3C1-7BAD68A1AAF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5972400"/>
            <a:ext cx="11473200" cy="180000"/>
          </a:xfrm>
        </p:spPr>
        <p:txBody>
          <a:bodyPr anchor="b"/>
          <a:lstStyle>
            <a:lvl1pPr marL="0" indent="0">
              <a:buNone/>
              <a:defRPr sz="800" i="1"/>
            </a:lvl1pPr>
          </a:lstStyle>
          <a:p>
            <a:pPr lvl="0"/>
            <a:r>
              <a:rPr lang="en-US" dirty="0"/>
              <a:t>Insert notes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88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. Cover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0001" y="1842597"/>
            <a:ext cx="8556987" cy="1820863"/>
          </a:xfrm>
          <a:noFill/>
        </p:spPr>
        <p:txBody>
          <a:bodyPr anchor="b" anchorCtr="0"/>
          <a:lstStyle>
            <a:lvl1pPr algn="l">
              <a:lnSpc>
                <a:spcPct val="95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F9D95A4B-FCFC-48EF-98F8-6CE38573EB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7188" y="3767371"/>
            <a:ext cx="8556987" cy="176592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274356DE-44CC-4A57-B1CC-48C0CC55B3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948" y="6357033"/>
            <a:ext cx="1274201" cy="142986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29C89-1139-49DB-8863-361B196D663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C84929F5-B353-419F-879B-13513065700D}" type="datetime1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EA9BC73-6944-4885-9960-E66A391BEDC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" descr="{&quot;templafy&quot;:{&quot;id&quot;:&quot;0696453b-099a-48cc-901c-34f7c64ab139&quot;}}" title="Form.Cigna_Confidentiality.EvernorthConfidentiality">
            <a:extLst>
              <a:ext uri="{FF2B5EF4-FFF2-40B4-BE49-F238E27FC236}">
                <a16:creationId xmlns:a16="http://schemas.microsoft.com/office/drawing/2014/main" id="{351F1E21-0C07-4F19-B8F7-5C8CCA364B47}"/>
              </a:ext>
            </a:extLst>
          </p:cNvPr>
          <p:cNvSpPr/>
          <p:nvPr userDrawn="1"/>
        </p:nvSpPr>
        <p:spPr>
          <a:xfrm>
            <a:off x="4235450" y="6318000"/>
            <a:ext cx="3278533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l">
              <a:lnSpc>
                <a:spcPct val="83000"/>
              </a:lnSpc>
            </a:pPr>
            <a:r>
              <a:rPr lang="en-US" sz="600" b="0" cap="all" baseline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© 2021 Evernorth. ALL RIGHTS RESERVED. ALL PRODUCTS AND SERVICES ARE PROVIDED BY OR THROUGH OPERATING SUBSIDIARIES OR AFFILIATES OF EVERNORTH.</a:t>
            </a:r>
          </a:p>
        </p:txBody>
      </p:sp>
      <p:sp>
        <p:nvSpPr>
          <p:cNvPr id="14" name="text" descr="{&quot;templafy&quot;:{&quot;id&quot;:&quot;978ce250-14ca-4887-9b67-58a52e1173b4&quot;}}" title="Form.Cigna_Confidentiality.Cigna_confidentiality">
            <a:extLst>
              <a:ext uri="{FF2B5EF4-FFF2-40B4-BE49-F238E27FC236}">
                <a16:creationId xmlns:a16="http://schemas.microsoft.com/office/drawing/2014/main" id="{8453E8F5-BB6A-474A-BE59-37FDF635B375}"/>
              </a:ext>
            </a:extLst>
          </p:cNvPr>
          <p:cNvSpPr/>
          <p:nvPr userDrawn="1"/>
        </p:nvSpPr>
        <p:spPr>
          <a:xfrm>
            <a:off x="2303463" y="6317639"/>
            <a:ext cx="1939925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endParaRPr lang="en-US" sz="600" noProof="0" dirty="0" err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7880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 Infographic w/eyeb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08A0EB6-6EF6-4C48-A3C1-7BAD68A1AAF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5972400"/>
            <a:ext cx="11473200" cy="180000"/>
          </a:xfrm>
        </p:spPr>
        <p:txBody>
          <a:bodyPr anchor="b"/>
          <a:lstStyle>
            <a:lvl1pPr marL="0" indent="0">
              <a:buNone/>
              <a:defRPr sz="800" i="1"/>
            </a:lvl1pPr>
          </a:lstStyle>
          <a:p>
            <a:pPr lvl="0"/>
            <a:r>
              <a:rPr lang="en-US" dirty="0"/>
              <a:t>Insert notes</a:t>
            </a:r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7A655C7-CF4D-4744-9276-B426F65AE4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6400" y="518400"/>
            <a:ext cx="7589836" cy="10096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6B3DB25-56C7-A24E-8BD8-29AD5E72AC2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6400" y="129600"/>
            <a:ext cx="7589837" cy="269245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 b="0" i="0" cap="all" spc="150" baseline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Category or Subtopic Goes Here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D04106-8929-431D-8754-FFAC8DF7F73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 algn="r">
              <a:defRPr/>
            </a:lvl1pPr>
          </a:lstStyle>
          <a:p>
            <a:fld id="{91F2A218-8EC3-4ABD-95C2-C85E74315FA4}" type="datetime1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CB85E8-E9A6-42E6-832D-DAE6C6B71D4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5089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. Info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50793A-CEE2-4344-8BF2-10C43BA1882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>
              <a:solidFill>
                <a:schemeClr val="accent1"/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83BF171-11B0-4BBC-A5E0-54E06540B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55E3C9A-D44E-4F76-AC89-1CD406B62E1D}" type="datetime1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A63ACE-2F21-4C6E-8E2B-F2CF74469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FEE09BE-0BC3-4B9F-A94D-D67FDE9949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5972400"/>
            <a:ext cx="11473200" cy="180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notes</a:t>
            </a:r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B5E0337-74F5-4572-A0BC-0CB01539B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189" y="360362"/>
            <a:ext cx="6618286" cy="10683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C9ADD6E-C7FE-4C30-817F-771FC6C3F2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61948" y="6357033"/>
            <a:ext cx="1274201" cy="142985"/>
          </a:xfrm>
          <a:prstGeom prst="rect">
            <a:avLst/>
          </a:prstGeom>
        </p:spPr>
      </p:pic>
      <p:sp>
        <p:nvSpPr>
          <p:cNvPr id="14" name="text" descr="{&quot;templafy&quot;:{&quot;id&quot;:&quot;b4e207ad-6d83-4c79-83ff-4003187b004f&quot;}}" title="Form.Cigna_Confidentiality.EvernorthConfidentiality">
            <a:extLst>
              <a:ext uri="{FF2B5EF4-FFF2-40B4-BE49-F238E27FC236}">
                <a16:creationId xmlns:a16="http://schemas.microsoft.com/office/drawing/2014/main" id="{1F510359-C3CB-46BD-8EB1-4D7106D45B2B}"/>
              </a:ext>
            </a:extLst>
          </p:cNvPr>
          <p:cNvSpPr/>
          <p:nvPr userDrawn="1"/>
        </p:nvSpPr>
        <p:spPr>
          <a:xfrm>
            <a:off x="4235450" y="6318000"/>
            <a:ext cx="3278533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l">
              <a:lnSpc>
                <a:spcPct val="83000"/>
              </a:lnSpc>
            </a:pPr>
            <a:r>
              <a:rPr lang="en-US" sz="600" b="0" cap="all" baseline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© 2021 Evernorth. ALL RIGHTS RESERVED. ALL PRODUCTS AND SERVICES ARE PROVIDED BY OR THROUGH OPERATING SUBSIDIARIES OR AFFILIATES OF EVERNORTH.</a:t>
            </a:r>
          </a:p>
        </p:txBody>
      </p:sp>
      <p:sp>
        <p:nvSpPr>
          <p:cNvPr id="16" name="text" descr="{&quot;templafy&quot;:{&quot;id&quot;:&quot;b8977812-2056-40dc-8898-3d3de5394739&quot;}}" title="Form.Cigna_Confidentiality.Cigna_confidentiality">
            <a:extLst>
              <a:ext uri="{FF2B5EF4-FFF2-40B4-BE49-F238E27FC236}">
                <a16:creationId xmlns:a16="http://schemas.microsoft.com/office/drawing/2014/main" id="{5D94009D-18AC-47B8-8A6C-B74CF145CAFF}"/>
              </a:ext>
            </a:extLst>
          </p:cNvPr>
          <p:cNvSpPr/>
          <p:nvPr userDrawn="1"/>
        </p:nvSpPr>
        <p:spPr>
          <a:xfrm>
            <a:off x="2303463" y="6317639"/>
            <a:ext cx="1939925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endParaRPr lang="en-US" sz="600" noProof="0" dirty="0" err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2540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8F144-C552-47DE-B37E-F764CB8D0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F0C85652-6B06-4BCD-9A94-877AFB38C7DE}" type="datetime1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C8840-13BA-406D-AE15-E96701F6D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2EDC7333-558C-4005-82A2-C278C95B67D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5972400"/>
            <a:ext cx="11473200" cy="180000"/>
          </a:xfrm>
        </p:spPr>
        <p:txBody>
          <a:bodyPr anchor="b"/>
          <a:lstStyle>
            <a:lvl1pPr marL="0" indent="0">
              <a:buNone/>
              <a:defRPr sz="800" i="1"/>
            </a:lvl1pPr>
          </a:lstStyle>
          <a:p>
            <a:pPr lvl="0"/>
            <a:r>
              <a:rPr lang="en-US" dirty="0"/>
              <a:t>Insert notes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488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ser gu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3">
            <a:extLst>
              <a:ext uri="{FF2B5EF4-FFF2-40B4-BE49-F238E27FC236}">
                <a16:creationId xmlns:a16="http://schemas.microsoft.com/office/drawing/2014/main" id="{19798472-DC87-414E-BC4E-CFAF99EF0ED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286660" y="1523708"/>
            <a:ext cx="2786833" cy="5232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+mn-lt"/>
                <a:cs typeface="Arial" panose="020B0604020202020204" pitchFamily="34" charset="0"/>
              </a:rPr>
              <a:t>PICTURES</a:t>
            </a:r>
            <a:br>
              <a:rPr lang="en-US" sz="900" dirty="0">
                <a:latin typeface="+mn-lt"/>
                <a:cs typeface="Arial" panose="020B0604020202020204" pitchFamily="34" charset="0"/>
              </a:rPr>
            </a:br>
            <a:r>
              <a:rPr lang="en-US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 corporate picture from Templafy</a:t>
            </a:r>
            <a:endParaRPr lang="en-US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Click the blue </a:t>
            </a: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Templafy </a:t>
            </a: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button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the dropdown, click </a:t>
            </a: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Images</a:t>
            </a: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, </a:t>
            </a:r>
            <a:b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or click the </a:t>
            </a: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Images </a:t>
            </a:r>
            <a:r>
              <a:rPr lang="en-US" altLang="da-DK" sz="900" b="0" i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button</a:t>
            </a: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in the Templafy pane on the right side of the screen</a:t>
            </a:r>
            <a:endParaRPr lang="en-US" altLang="da-DK" sz="90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US" altLang="da-DK" sz="9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 picture</a:t>
            </a:r>
            <a:endParaRPr lang="en-US" dirty="0"/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 slides with pictureplaceholder, click on the icon and choose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</a:t>
            </a:r>
            <a:endParaRPr lang="en-US" dirty="0"/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Crop picture</a:t>
            </a:r>
            <a:endParaRPr lang="en-US" dirty="0"/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Crop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change size or </a:t>
            </a: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focus of the picture</a:t>
            </a:r>
            <a:endParaRPr lang="en-US" dirty="0"/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If you want to scale the picture, </a:t>
            </a: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hold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SHIFT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-key down while </a:t>
            </a: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dragging the corners of the picture</a:t>
            </a: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endParaRPr lang="en-US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HINT: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If you delete the picture and </a:t>
            </a: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 a new one, the picture may </a:t>
            </a: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lie in front of the text or graphic.</a:t>
            </a: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If this happens, select the picture, </a:t>
            </a: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right-click and choose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Send to Back</a:t>
            </a:r>
            <a:b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b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16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COPY/PASTE CONTENT</a:t>
            </a:r>
            <a:endParaRPr lang="en-US" dirty="0"/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Best practice: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Create a slide in your new presentation and copy </a:t>
            </a:r>
            <a:r>
              <a:rPr lang="en-US" altLang="da-DK" sz="900" b="0" i="0" u="sng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one</a:t>
            </a:r>
            <a:r>
              <a:rPr lang="en-US" altLang="da-DK" sz="900" b="0" i="0" u="none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piece of content at a time (e.g. copy all text from </a:t>
            </a:r>
            <a:r>
              <a:rPr lang="en-US" altLang="da-DK" sz="900" b="0" i="0" u="sng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one</a:t>
            </a:r>
            <a:r>
              <a:rPr lang="en-US" altLang="da-DK" sz="900" b="0" i="0" u="none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textbox)</a:t>
            </a:r>
            <a:endParaRPr lang="en-US" altLang="da-DK" sz="900" b="1" i="0" u="sng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en-US" altLang="da-DK" sz="9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26" name="Gruppe 25">
            <a:extLst>
              <a:ext uri="{FF2B5EF4-FFF2-40B4-BE49-F238E27FC236}">
                <a16:creationId xmlns:a16="http://schemas.microsoft.com/office/drawing/2014/main" id="{1E29220A-15A7-4D74-97D3-C35C0B6650BA}"/>
              </a:ext>
            </a:extLst>
          </p:cNvPr>
          <p:cNvGrpSpPr/>
          <p:nvPr userDrawn="1"/>
        </p:nvGrpSpPr>
        <p:grpSpPr>
          <a:xfrm>
            <a:off x="7073493" y="1791789"/>
            <a:ext cx="676669" cy="997704"/>
            <a:chOff x="6442771" y="2574072"/>
            <a:chExt cx="676669" cy="997704"/>
          </a:xfrm>
        </p:grpSpPr>
        <p:pic>
          <p:nvPicPr>
            <p:cNvPr id="27" name="Billede 26">
              <a:extLst>
                <a:ext uri="{FF2B5EF4-FFF2-40B4-BE49-F238E27FC236}">
                  <a16:creationId xmlns:a16="http://schemas.microsoft.com/office/drawing/2014/main" id="{3A5D5234-21E3-4579-AE5E-A650C0CF9FB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442771" y="2574072"/>
              <a:ext cx="305786" cy="365851"/>
            </a:xfrm>
            <a:prstGeom prst="rect">
              <a:avLst/>
            </a:prstGeom>
          </p:spPr>
        </p:pic>
        <p:pic>
          <p:nvPicPr>
            <p:cNvPr id="38" name="Billede 37">
              <a:extLst>
                <a:ext uri="{FF2B5EF4-FFF2-40B4-BE49-F238E27FC236}">
                  <a16:creationId xmlns:a16="http://schemas.microsoft.com/office/drawing/2014/main" id="{C18E748C-FC83-400F-9C35-D988C122801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l="1432" t="16308" r="2422" b="1509"/>
            <a:stretch/>
          </p:blipFill>
          <p:spPr>
            <a:xfrm>
              <a:off x="6444587" y="2943287"/>
              <a:ext cx="674853" cy="628489"/>
            </a:xfrm>
            <a:prstGeom prst="rect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</p:pic>
      </p:grpSp>
      <p:sp>
        <p:nvSpPr>
          <p:cNvPr id="42" name="Text Box 2">
            <a:extLst>
              <a:ext uri="{FF2B5EF4-FFF2-40B4-BE49-F238E27FC236}">
                <a16:creationId xmlns:a16="http://schemas.microsoft.com/office/drawing/2014/main" id="{00AD0EBC-0A41-4B26-9D79-79E0C00BBA8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58775" y="1523708"/>
            <a:ext cx="228036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+mn-lt"/>
                <a:cs typeface="Arial" panose="020B0604020202020204" pitchFamily="34" charset="0"/>
              </a:rPr>
              <a:t>TEXT STYLES</a:t>
            </a:r>
            <a:endParaRPr lang="en-US" altLang="da-DK" sz="16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Use the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TAB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-key</a:t>
            </a: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jump through levels. Click </a:t>
            </a: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ENTER</a:t>
            </a: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, then </a:t>
            </a: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TAB</a:t>
            </a: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switch from one level to the next level</a:t>
            </a:r>
            <a:endParaRPr lang="en-US" dirty="0"/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To go back in levels use </a:t>
            </a: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SHIFT-TAB</a:t>
            </a:r>
            <a:endParaRPr lang="en-US" sz="9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Alternatively, </a:t>
            </a:r>
            <a:r>
              <a:rPr lang="en-US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Increase</a:t>
            </a:r>
            <a:r>
              <a:rPr lang="en-US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and </a:t>
            </a:r>
            <a:r>
              <a:rPr lang="en-US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Decrease</a:t>
            </a:r>
            <a:br>
              <a:rPr lang="en-US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list level can be used</a:t>
            </a:r>
            <a:endParaRPr lang="en-US" dirty="0"/>
          </a:p>
          <a:p>
            <a:pPr eaLnBrk="1" hangingPunct="1">
              <a:spcAft>
                <a:spcPts val="600"/>
              </a:spcAft>
              <a:defRPr/>
            </a:pPr>
            <a:endParaRPr lang="en-US" sz="9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HINT: </a:t>
            </a:r>
            <a:r>
              <a:rPr lang="en-US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Use bullet button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Delete bullet for regular text.</a:t>
            </a: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the bullet button to reaply the correct bullet again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sz="1600" dirty="0">
                <a:latin typeface="+mn-lt"/>
                <a:cs typeface="Arial" panose="020B0604020202020204" pitchFamily="34" charset="0"/>
              </a:rPr>
              <a:t>SLIDES &amp; LAYOUTS</a:t>
            </a:r>
            <a:b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b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the menu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New Slide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the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Home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 to insert a new slide</a:t>
            </a: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Change layout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Click on the arrow next to </a:t>
            </a:r>
            <a:r>
              <a:rPr lang="en-US" sz="900" b="1" dirty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Layout</a:t>
            </a:r>
            <a:br>
              <a:rPr lang="en-US" sz="900" b="1" dirty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dirty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to view a dropdown menu of possible slide layouts</a:t>
            </a:r>
            <a:b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b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Reset slide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Reset </a:t>
            </a:r>
            <a:r>
              <a:rPr lang="en-US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menu to reset position, size</a:t>
            </a:r>
            <a:r>
              <a:rPr lang="en-US" altLang="da-DK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and formatting of the </a:t>
            </a:r>
            <a:br>
              <a:rPr lang="en-US" altLang="da-DK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slide placeholders to their default settings</a:t>
            </a:r>
            <a:endParaRPr lang="en-US" altLang="da-DK" sz="90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en-US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id="{7082C8DC-C092-4676-B834-847B1F28585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678654" y="3232912"/>
            <a:ext cx="257143" cy="285714"/>
          </a:xfrm>
          <a:prstGeom prst="rect">
            <a:avLst/>
          </a:prstGeom>
        </p:spPr>
      </p:pic>
      <p:pic>
        <p:nvPicPr>
          <p:cNvPr id="46" name="Picture 29">
            <a:extLst>
              <a:ext uri="{FF2B5EF4-FFF2-40B4-BE49-F238E27FC236}">
                <a16:creationId xmlns:a16="http://schemas.microsoft.com/office/drawing/2014/main" id="{6B35B93D-CCEE-48AF-A769-8729CC05BE8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679195" y="2509729"/>
            <a:ext cx="457143" cy="257143"/>
          </a:xfrm>
          <a:prstGeom prst="rect">
            <a:avLst/>
          </a:prstGeom>
        </p:spPr>
      </p:pic>
      <p:pic>
        <p:nvPicPr>
          <p:cNvPr id="51" name="Picture 33">
            <a:extLst>
              <a:ext uri="{FF2B5EF4-FFF2-40B4-BE49-F238E27FC236}">
                <a16:creationId xmlns:a16="http://schemas.microsoft.com/office/drawing/2014/main" id="{939F9DAB-8633-4819-950D-F5E391BF77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l="3901" t="45142" r="62601" b="9046"/>
          <a:stretch/>
        </p:blipFill>
        <p:spPr>
          <a:xfrm>
            <a:off x="7073493" y="3034518"/>
            <a:ext cx="341204" cy="321707"/>
          </a:xfrm>
          <a:prstGeom prst="rect">
            <a:avLst/>
          </a:prstGeom>
        </p:spPr>
      </p:pic>
      <p:pic>
        <p:nvPicPr>
          <p:cNvPr id="55" name="Picture 16">
            <a:extLst>
              <a:ext uri="{FF2B5EF4-FFF2-40B4-BE49-F238E27FC236}">
                <a16:creationId xmlns:a16="http://schemas.microsoft.com/office/drawing/2014/main" id="{A13B127D-1BE4-4C8F-96F6-59C8D10D8F4E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685076" y="4223464"/>
            <a:ext cx="328881" cy="505501"/>
          </a:xfrm>
          <a:prstGeom prst="rect">
            <a:avLst/>
          </a:prstGeom>
        </p:spPr>
      </p:pic>
      <p:pic>
        <p:nvPicPr>
          <p:cNvPr id="56" name="Picture 20">
            <a:extLst>
              <a:ext uri="{FF2B5EF4-FFF2-40B4-BE49-F238E27FC236}">
                <a16:creationId xmlns:a16="http://schemas.microsoft.com/office/drawing/2014/main" id="{5730DD9A-26F6-4C14-AE7D-221D2B3F38DD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685076" y="5551617"/>
            <a:ext cx="538465" cy="172841"/>
          </a:xfrm>
          <a:prstGeom prst="rect">
            <a:avLst/>
          </a:prstGeom>
        </p:spPr>
      </p:pic>
      <p:pic>
        <p:nvPicPr>
          <p:cNvPr id="57" name="Picture 19">
            <a:extLst>
              <a:ext uri="{FF2B5EF4-FFF2-40B4-BE49-F238E27FC236}">
                <a16:creationId xmlns:a16="http://schemas.microsoft.com/office/drawing/2014/main" id="{E210FBD4-B8B9-4AFA-9670-2FEBAA1CF374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129514" y="3844258"/>
            <a:ext cx="313788" cy="543900"/>
          </a:xfrm>
          <a:prstGeom prst="rect">
            <a:avLst/>
          </a:prstGeom>
        </p:spPr>
      </p:pic>
      <p:sp>
        <p:nvSpPr>
          <p:cNvPr id="61" name="Text Box 4">
            <a:extLst>
              <a:ext uri="{FF2B5EF4-FFF2-40B4-BE49-F238E27FC236}">
                <a16:creationId xmlns:a16="http://schemas.microsoft.com/office/drawing/2014/main" id="{DD6A81B7-1FEE-46CF-A623-23E99CFEAFB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500257" y="1523708"/>
            <a:ext cx="2358243" cy="390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+mn-lt"/>
                <a:cs typeface="Arial" panose="020B0604020202020204" pitchFamily="34" charset="0"/>
              </a:rPr>
              <a:t>HEADER &amp; FOOTER</a:t>
            </a:r>
            <a:endParaRPr lang="en-US" dirty="0"/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Do this at the very end to apply the changes on all slides</a:t>
            </a:r>
            <a:endParaRPr lang="en-US" dirty="0"/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Header and Footer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the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 (write the desired text)</a:t>
            </a:r>
            <a:endParaRPr lang="en-US" dirty="0"/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Apply to All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or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Apply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if only used on one slide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+mn-lt"/>
                <a:cs typeface="Arial" panose="020B0604020202020204" pitchFamily="34" charset="0"/>
              </a:rPr>
              <a:t>GRIDLINES</a:t>
            </a:r>
            <a:endParaRPr lang="en-US" sz="16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View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 and set tick mark next to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Guides</a:t>
            </a:r>
            <a:endParaRPr lang="en-US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HINT: Alt + F9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for quick view of guides</a:t>
            </a:r>
            <a:endParaRPr lang="en-US" dirty="0"/>
          </a:p>
          <a:p>
            <a:pPr eaLnBrk="1" hangingPunct="1">
              <a:spcAft>
                <a:spcPts val="600"/>
              </a:spcAft>
              <a:defRPr/>
            </a:pPr>
            <a:endParaRPr lang="en-US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+mn-lt"/>
                <a:cs typeface="Arial" panose="020B0604020202020204" pitchFamily="34" charset="0"/>
              </a:rPr>
              <a:t>SLIDES &amp; SLIDE ELEMENTS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 predefined slides and elements from the Templafy button. Choose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Slides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and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Slide elements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from the dropdown menu or from the buttons in the Templafy pane on the right side of the screen</a:t>
            </a:r>
            <a:endParaRPr lang="en-US" altLang="da-DK" sz="9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65" name="Fast overskrift">
            <a:extLst>
              <a:ext uri="{FF2B5EF4-FFF2-40B4-BE49-F238E27FC236}">
                <a16:creationId xmlns:a16="http://schemas.microsoft.com/office/drawing/2014/main" id="{09C05D50-8477-4113-8B72-9C373B0FF9F9}"/>
              </a:ext>
            </a:extLst>
          </p:cNvPr>
          <p:cNvSpPr txBox="1"/>
          <p:nvPr userDrawn="1"/>
        </p:nvSpPr>
        <p:spPr>
          <a:xfrm>
            <a:off x="358775" y="358775"/>
            <a:ext cx="11109321" cy="65017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US" sz="32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TIPS &amp; TRICKS - YOUR USER GUIDE</a:t>
            </a:r>
            <a:endParaRPr lang="en-US" dirty="0"/>
          </a:p>
        </p:txBody>
      </p:sp>
      <p:pic>
        <p:nvPicPr>
          <p:cNvPr id="66" name="Picture 2" descr="C:\Users\MAV~1.SKA\AppData\Local\Temp\SNAGHTMLe48c1e.PNG">
            <a:extLst>
              <a:ext uri="{FF2B5EF4-FFF2-40B4-BE49-F238E27FC236}">
                <a16:creationId xmlns:a16="http://schemas.microsoft.com/office/drawing/2014/main" id="{DAC63350-5850-40BB-87A2-CE01481E052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6682" y="4551541"/>
            <a:ext cx="650850" cy="97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D83AD9C-98AE-450E-B202-15860002D528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2685075" y="4987076"/>
            <a:ext cx="475428" cy="176762"/>
          </a:xfrm>
          <a:prstGeom prst="rect">
            <a:avLst/>
          </a:prstGeom>
        </p:spPr>
      </p:pic>
      <p:pic>
        <p:nvPicPr>
          <p:cNvPr id="19" name="Picture 12">
            <a:extLst>
              <a:ext uri="{FF2B5EF4-FFF2-40B4-BE49-F238E27FC236}">
                <a16:creationId xmlns:a16="http://schemas.microsoft.com/office/drawing/2014/main" id="{D59A1415-DF88-48C2-BFBD-2900D34A9A2E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1036682" y="2132936"/>
            <a:ext cx="378293" cy="54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056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&gt;Do not use layouts after this &gt;">
    <p:bg bwMode="inv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124504-36FD-4753-851D-5B7D02D4A2D1}"/>
              </a:ext>
            </a:extLst>
          </p:cNvPr>
          <p:cNvSpPr/>
          <p:nvPr userDrawn="1"/>
        </p:nvSpPr>
        <p:spPr bwMode="invGray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rgbClr val="003755"/>
              </a:buClr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5" name="Do not use"/>
          <p:cNvSpPr txBox="1"/>
          <p:nvPr userDrawn="1"/>
        </p:nvSpPr>
        <p:spPr bwMode="invGray">
          <a:xfrm>
            <a:off x="430213" y="656823"/>
            <a:ext cx="11356977" cy="2893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US" sz="4400" b="0" noProof="0" dirty="0">
                <a:solidFill>
                  <a:schemeClr val="bg1"/>
                </a:solidFill>
              </a:rPr>
              <a:t>If you see any </a:t>
            </a:r>
            <a:r>
              <a:rPr lang="en-US" sz="4400" b="1" i="1" noProof="0" dirty="0">
                <a:solidFill>
                  <a:schemeClr val="bg1"/>
                </a:solidFill>
              </a:rPr>
              <a:t>layouts after this </a:t>
            </a:r>
            <a:r>
              <a:rPr lang="en-US" sz="4400" b="0" i="0" noProof="0" dirty="0">
                <a:solidFill>
                  <a:schemeClr val="bg1"/>
                </a:solidFill>
              </a:rPr>
              <a:t>one</a:t>
            </a:r>
            <a:r>
              <a:rPr lang="en-US" sz="4400" b="1" i="1" noProof="0" dirty="0">
                <a:solidFill>
                  <a:schemeClr val="bg1"/>
                </a:solidFill>
              </a:rPr>
              <a:t>,</a:t>
            </a:r>
            <a:br>
              <a:rPr lang="en-US" sz="4400" b="0" i="0" noProof="0" dirty="0">
                <a:solidFill>
                  <a:schemeClr val="bg1"/>
                </a:solidFill>
              </a:rPr>
            </a:br>
            <a:r>
              <a:rPr lang="en-US" sz="4400" b="0" noProof="0" dirty="0">
                <a:solidFill>
                  <a:schemeClr val="bg1"/>
                </a:solidFill>
              </a:rPr>
              <a:t>do not use them. These layouts </a:t>
            </a:r>
            <a:r>
              <a:rPr lang="en-US" sz="4400" b="1" i="1" u="none" noProof="0" dirty="0">
                <a:solidFill>
                  <a:schemeClr val="bg1"/>
                </a:solidFill>
              </a:rPr>
              <a:t>are not </a:t>
            </a:r>
            <a:r>
              <a:rPr lang="en-US" sz="4400" b="0" noProof="0" dirty="0">
                <a:solidFill>
                  <a:schemeClr val="bg1"/>
                </a:solidFill>
              </a:rPr>
              <a:t>part of our corporate template.</a:t>
            </a:r>
            <a:br>
              <a:rPr lang="en-US" sz="2800" b="0" noProof="0" dirty="0">
                <a:solidFill>
                  <a:schemeClr val="bg1"/>
                </a:solidFill>
              </a:rPr>
            </a:br>
            <a:br>
              <a:rPr lang="en-US" sz="2800" b="0" noProof="0" dirty="0">
                <a:solidFill>
                  <a:schemeClr val="bg1"/>
                </a:solidFill>
              </a:rPr>
            </a:br>
            <a:endParaRPr lang="en-US" sz="2800" b="0" noProof="0" dirty="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EB5E5A-DA85-4D5B-80B9-F94482F55D76}"/>
              </a:ext>
            </a:extLst>
          </p:cNvPr>
          <p:cNvGrpSpPr/>
          <p:nvPr userDrawn="1"/>
        </p:nvGrpSpPr>
        <p:grpSpPr bwMode="black">
          <a:xfrm rot="8100000">
            <a:off x="10404874" y="3325226"/>
            <a:ext cx="1036788" cy="1036788"/>
            <a:chOff x="6096000" y="4963130"/>
            <a:chExt cx="1456719" cy="1456719"/>
          </a:xfrm>
          <a:solidFill>
            <a:schemeClr val="bg1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23227E-A862-4A7F-BC20-0D107430AB2C}"/>
                </a:ext>
              </a:extLst>
            </p:cNvPr>
            <p:cNvSpPr/>
            <p:nvPr userDrawn="1"/>
          </p:nvSpPr>
          <p:spPr bwMode="black">
            <a:xfrm rot="5400000">
              <a:off x="5534135" y="5524995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en-US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8501AE6-6504-4184-9443-E89AFACF769D}"/>
                </a:ext>
              </a:extLst>
            </p:cNvPr>
            <p:cNvSpPr/>
            <p:nvPr userDrawn="1"/>
          </p:nvSpPr>
          <p:spPr bwMode="black">
            <a:xfrm rot="10800000">
              <a:off x="6096000" y="4963130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en-US" sz="14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7CEE09B-6EE1-4BF2-85A3-DE69E91BC4C6}"/>
              </a:ext>
            </a:extLst>
          </p:cNvPr>
          <p:cNvSpPr/>
          <p:nvPr userDrawn="1"/>
        </p:nvSpPr>
        <p:spPr bwMode="invGray">
          <a:xfrm>
            <a:off x="430213" y="2588374"/>
            <a:ext cx="1015234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800" b="1" i="1" noProof="0" dirty="0">
                <a:solidFill>
                  <a:schemeClr val="bg1"/>
                </a:solidFill>
              </a:rPr>
              <a:t>Do not use </a:t>
            </a:r>
            <a:endParaRPr lang="en-US" sz="2400" b="1" i="1" dirty="0"/>
          </a:p>
        </p:txBody>
      </p:sp>
      <p:sp>
        <p:nvSpPr>
          <p:cNvPr id="16" name="Do not use">
            <a:extLst>
              <a:ext uri="{FF2B5EF4-FFF2-40B4-BE49-F238E27FC236}">
                <a16:creationId xmlns:a16="http://schemas.microsoft.com/office/drawing/2014/main" id="{A8FA78FA-4D94-4717-B7C6-6F86378D6B01}"/>
              </a:ext>
            </a:extLst>
          </p:cNvPr>
          <p:cNvSpPr txBox="1"/>
          <p:nvPr userDrawn="1"/>
        </p:nvSpPr>
        <p:spPr bwMode="invGray">
          <a:xfrm>
            <a:off x="430214" y="5186455"/>
            <a:ext cx="11356974" cy="9694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US" sz="2000" b="0" noProof="0" dirty="0">
                <a:solidFill>
                  <a:schemeClr val="bg1"/>
                </a:solidFill>
              </a:rPr>
              <a:t>Due to PowerPoint’s standard Copy/Paste functionality extra undesirable layouts can appear.</a:t>
            </a:r>
            <a:endParaRPr lang="en-US" dirty="0"/>
          </a:p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US" sz="2000" b="0" noProof="0" dirty="0">
                <a:solidFill>
                  <a:schemeClr val="bg1"/>
                </a:solidFill>
              </a:rPr>
              <a:t>Also notice: Layouts after this might contain potential confidential information.</a:t>
            </a:r>
            <a:br>
              <a:rPr lang="en-US" sz="1800" b="0" noProof="0" dirty="0">
                <a:solidFill>
                  <a:schemeClr val="bg1"/>
                </a:solidFill>
              </a:rPr>
            </a:br>
            <a:endParaRPr lang="en-US" sz="1800" b="0" noProof="0" dirty="0">
              <a:solidFill>
                <a:schemeClr val="bg1"/>
              </a:solidFill>
            </a:endParaRPr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B12B154D-76F1-409D-A798-AA5203EE7F44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invGray"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fld id="{9AC90A1C-3154-41CE-8000-9969C211DABE}" type="datetime1">
              <a:rPr lang="en-US" smtClean="0"/>
              <a:t>11/9/2022</a:t>
            </a:fld>
            <a:endParaRPr lang="en-US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7D212C3A-1726-4BC5-8AF1-72D08F635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invGray"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89D5CFC-5012-4F36-B4E7-CE36F67CD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invGray">
          <a:xfrm flipV="1"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146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9E6FAF1-D120-4172-AE29-B3271FE51748}"/>
              </a:ext>
            </a:extLst>
          </p:cNvPr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0002" y="1369055"/>
            <a:ext cx="5645512" cy="2924037"/>
          </a:xfrm>
          <a:noFill/>
        </p:spPr>
        <p:txBody>
          <a:bodyPr rIns="360000" anchor="b"/>
          <a:lstStyle>
            <a:lvl1pPr algn="l">
              <a:lnSpc>
                <a:spcPct val="95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28E0774-DE91-497B-8DE0-42893B8C64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86488" y="0"/>
            <a:ext cx="6003112" cy="6858000"/>
          </a:xfrm>
          <a:solidFill>
            <a:schemeClr val="accent6"/>
          </a:solidFill>
        </p:spPr>
        <p:txBody>
          <a:bodyPr tIns="72000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FE4E5DF5-D872-4D22-B399-15C13EA754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417784"/>
            <a:ext cx="5645512" cy="1440000"/>
          </a:xfrm>
        </p:spPr>
        <p:txBody>
          <a:bodyPr rIns="36000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314A1CE-5A23-478F-8CFD-77AE171BBD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948" y="6357033"/>
            <a:ext cx="1274201" cy="142986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CF4BF-2749-408F-9A14-54995A5BC0B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38C98B87-D4B9-423C-8DEF-2D61E36D2867}" type="datetime1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0CD60B0-6BC9-4F37-A9BB-5392C94BF82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" descr="{&quot;templafy&quot;:{&quot;id&quot;:&quot;b9617627-b491-4480-b334-b8b23bcefbf6&quot;}}" title="Form.Cigna_Confidentiality.EvernorthConfidentiality">
            <a:extLst>
              <a:ext uri="{FF2B5EF4-FFF2-40B4-BE49-F238E27FC236}">
                <a16:creationId xmlns:a16="http://schemas.microsoft.com/office/drawing/2014/main" id="{FEB5D696-2EC4-4B8B-92D9-42BF9303EDBE}"/>
              </a:ext>
            </a:extLst>
          </p:cNvPr>
          <p:cNvSpPr/>
          <p:nvPr userDrawn="1"/>
        </p:nvSpPr>
        <p:spPr>
          <a:xfrm>
            <a:off x="2303463" y="6318000"/>
            <a:ext cx="3278533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l">
              <a:lnSpc>
                <a:spcPct val="83000"/>
              </a:lnSpc>
            </a:pPr>
            <a:r>
              <a:rPr lang="en-US" sz="600" b="0" cap="all" baseline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© 2021 Evernorth. ALL RIGHTS RESERVED. ALL PRODUCTS AND SERVICES ARE PROVIDED BY OR THROUGH OPERATING SUBSIDIARIES OR AFFILIATES OF EVERNORTH.</a:t>
            </a:r>
          </a:p>
        </p:txBody>
      </p:sp>
      <p:sp>
        <p:nvSpPr>
          <p:cNvPr id="14" name="text" descr="{&quot;templafy&quot;:{&quot;id&quot;:&quot;09ebe668-4851-4c45-a3ed-9b10ee1dca6b&quot;}}" title="Form.Cigna_Confidentiality.Cigna_confidentiality">
            <a:extLst>
              <a:ext uri="{FF2B5EF4-FFF2-40B4-BE49-F238E27FC236}">
                <a16:creationId xmlns:a16="http://schemas.microsoft.com/office/drawing/2014/main" id="{33DE994C-DD83-4221-8AE6-32F741593504}"/>
              </a:ext>
            </a:extLst>
          </p:cNvPr>
          <p:cNvSpPr/>
          <p:nvPr userDrawn="1"/>
        </p:nvSpPr>
        <p:spPr>
          <a:xfrm>
            <a:off x="2303463" y="6581640"/>
            <a:ext cx="1939925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endParaRPr lang="en-US" sz="600" noProof="0" dirty="0" err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913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.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9E6FAF1-D120-4172-AE29-B3271FE51748}"/>
              </a:ext>
            </a:extLst>
          </p:cNvPr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0002" y="1369055"/>
            <a:ext cx="5645512" cy="2924037"/>
          </a:xfrm>
          <a:noFill/>
        </p:spPr>
        <p:txBody>
          <a:bodyPr rIns="360000" anchor="b"/>
          <a:lstStyle>
            <a:lvl1pPr algn="l">
              <a:lnSpc>
                <a:spcPct val="9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28E0774-DE91-497B-8DE0-42893B8C64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86488" y="0"/>
            <a:ext cx="6003112" cy="6858000"/>
          </a:xfrm>
          <a:solidFill>
            <a:schemeClr val="accent6"/>
          </a:solidFill>
        </p:spPr>
        <p:txBody>
          <a:bodyPr tIns="72000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FE4E5DF5-D872-4D22-B399-15C13EA754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417784"/>
            <a:ext cx="5645512" cy="1440000"/>
          </a:xfrm>
        </p:spPr>
        <p:txBody>
          <a:bodyPr rIns="360000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314A1CE-5A23-478F-8CFD-77AE171BBD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948" y="6357033"/>
            <a:ext cx="1274201" cy="142986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CF4BF-2749-408F-9A14-54995A5BC0B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38C98B87-D4B9-423C-8DEF-2D61E36D2867}" type="datetime1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0CD60B0-6BC9-4F37-A9BB-5392C94BF82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" descr="{&quot;templafy&quot;:{&quot;id&quot;:&quot;2caf9668-f89d-4bda-a5b9-61d472741e49&quot;}}" title="Form.Cigna_Confidentiality.EvernorthConfidentiality">
            <a:extLst>
              <a:ext uri="{FF2B5EF4-FFF2-40B4-BE49-F238E27FC236}">
                <a16:creationId xmlns:a16="http://schemas.microsoft.com/office/drawing/2014/main" id="{FEB5D696-2EC4-4B8B-92D9-42BF9303EDBE}"/>
              </a:ext>
            </a:extLst>
          </p:cNvPr>
          <p:cNvSpPr/>
          <p:nvPr userDrawn="1"/>
        </p:nvSpPr>
        <p:spPr>
          <a:xfrm>
            <a:off x="2303463" y="6318000"/>
            <a:ext cx="3278533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l">
              <a:lnSpc>
                <a:spcPct val="83000"/>
              </a:lnSpc>
            </a:pPr>
            <a:r>
              <a:rPr lang="en-US" sz="600" b="0" cap="all" baseline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© 2021 Evernorth. ALL RIGHTS RESERVED. ALL PRODUCTS AND SERVICES ARE PROVIDED BY OR THROUGH OPERATING SUBSIDIARIES OR AFFILIATES OF EVERNORTH.</a:t>
            </a:r>
          </a:p>
        </p:txBody>
      </p:sp>
      <p:sp>
        <p:nvSpPr>
          <p:cNvPr id="14" name="text" descr="{&quot;templafy&quot;:{&quot;id&quot;:&quot;b5d0465d-619b-4aa3-897f-ac62da73575c&quot;}}" title="Form.Cigna_Confidentiality.Cigna_confidentiality">
            <a:extLst>
              <a:ext uri="{FF2B5EF4-FFF2-40B4-BE49-F238E27FC236}">
                <a16:creationId xmlns:a16="http://schemas.microsoft.com/office/drawing/2014/main" id="{33DE994C-DD83-4221-8AE6-32F741593504}"/>
              </a:ext>
            </a:extLst>
          </p:cNvPr>
          <p:cNvSpPr/>
          <p:nvPr userDrawn="1"/>
        </p:nvSpPr>
        <p:spPr>
          <a:xfrm>
            <a:off x="2303463" y="6581640"/>
            <a:ext cx="1939925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endParaRPr lang="en-US" sz="600" noProof="0" dirty="0" err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265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invGray">
          <a:xfrm>
            <a:off x="0" y="0"/>
            <a:ext cx="12189600" cy="6858000"/>
          </a:xfrm>
        </p:spPr>
        <p:txBody>
          <a:bodyPr lIns="720000" tIns="1008000" rIns="720000" bIns="720000" anchor="ctr"/>
          <a:lstStyle>
            <a:lvl1pPr algn="ctr">
              <a:lnSpc>
                <a:spcPct val="100000"/>
              </a:lnSpc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1ECBE65-010C-4D94-BF91-EEE143A55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2270F7CC-6F44-4B1E-9CD8-24DA9F690952}" type="datetime1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84D7319-E350-433D-A2B8-30EE7793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2B075AC-9ABA-4D83-BAFD-8A7078E3CA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948" y="6357033"/>
            <a:ext cx="1274201" cy="142986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DB60A37-93CA-4063-B6A3-4CE24A875A99}"/>
              </a:ext>
            </a:extLst>
          </p:cNvPr>
          <p:cNvSpPr>
            <a:spLocks/>
          </p:cNvSpPr>
          <p:nvPr userDrawn="1"/>
        </p:nvSpPr>
        <p:spPr bwMode="auto">
          <a:xfrm>
            <a:off x="4475" y="2740999"/>
            <a:ext cx="845389" cy="1680799"/>
          </a:xfrm>
          <a:custGeom>
            <a:avLst/>
            <a:gdLst>
              <a:gd name="connsiteX0" fmla="*/ 0 w 609935"/>
              <a:gd name="connsiteY0" fmla="*/ 0 h 1212670"/>
              <a:gd name="connsiteX1" fmla="*/ 136724 w 609935"/>
              <a:gd name="connsiteY1" fmla="*/ 0 h 1212670"/>
              <a:gd name="connsiteX2" fmla="*/ 136724 w 609935"/>
              <a:gd name="connsiteY2" fmla="*/ 473211 h 1212670"/>
              <a:gd name="connsiteX3" fmla="*/ 609935 w 609935"/>
              <a:gd name="connsiteY3" fmla="*/ 473211 h 1212670"/>
              <a:gd name="connsiteX4" fmla="*/ 609935 w 609935"/>
              <a:gd name="connsiteY4" fmla="*/ 738381 h 1212670"/>
              <a:gd name="connsiteX5" fmla="*/ 136724 w 609935"/>
              <a:gd name="connsiteY5" fmla="*/ 738381 h 1212670"/>
              <a:gd name="connsiteX6" fmla="*/ 136724 w 609935"/>
              <a:gd name="connsiteY6" fmla="*/ 1212670 h 1212670"/>
              <a:gd name="connsiteX7" fmla="*/ 0 w 609935"/>
              <a:gd name="connsiteY7" fmla="*/ 1212670 h 1212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935" h="1212670">
                <a:moveTo>
                  <a:pt x="0" y="0"/>
                </a:moveTo>
                <a:lnTo>
                  <a:pt x="136724" y="0"/>
                </a:lnTo>
                <a:lnTo>
                  <a:pt x="136724" y="473211"/>
                </a:lnTo>
                <a:lnTo>
                  <a:pt x="609935" y="473211"/>
                </a:lnTo>
                <a:lnTo>
                  <a:pt x="609935" y="738381"/>
                </a:lnTo>
                <a:lnTo>
                  <a:pt x="136724" y="738381"/>
                </a:lnTo>
                <a:lnTo>
                  <a:pt x="136724" y="1212670"/>
                </a:lnTo>
                <a:lnTo>
                  <a:pt x="0" y="12126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3">
            <a:extLst>
              <a:ext uri="{FF2B5EF4-FFF2-40B4-BE49-F238E27FC236}">
                <a16:creationId xmlns:a16="http://schemas.microsoft.com/office/drawing/2014/main" id="{3536CCC0-FCBE-9745-A59D-C4AF45B50228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344211" y="2740999"/>
            <a:ext cx="845389" cy="1680799"/>
          </a:xfrm>
          <a:custGeom>
            <a:avLst/>
            <a:gdLst>
              <a:gd name="connsiteX0" fmla="*/ 0 w 609935"/>
              <a:gd name="connsiteY0" fmla="*/ 0 h 1212670"/>
              <a:gd name="connsiteX1" fmla="*/ 136724 w 609935"/>
              <a:gd name="connsiteY1" fmla="*/ 0 h 1212670"/>
              <a:gd name="connsiteX2" fmla="*/ 136724 w 609935"/>
              <a:gd name="connsiteY2" fmla="*/ 473211 h 1212670"/>
              <a:gd name="connsiteX3" fmla="*/ 609935 w 609935"/>
              <a:gd name="connsiteY3" fmla="*/ 473211 h 1212670"/>
              <a:gd name="connsiteX4" fmla="*/ 609935 w 609935"/>
              <a:gd name="connsiteY4" fmla="*/ 738381 h 1212670"/>
              <a:gd name="connsiteX5" fmla="*/ 136724 w 609935"/>
              <a:gd name="connsiteY5" fmla="*/ 738381 h 1212670"/>
              <a:gd name="connsiteX6" fmla="*/ 136724 w 609935"/>
              <a:gd name="connsiteY6" fmla="*/ 1212670 h 1212670"/>
              <a:gd name="connsiteX7" fmla="*/ 0 w 609935"/>
              <a:gd name="connsiteY7" fmla="*/ 1212670 h 1212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935" h="1212670">
                <a:moveTo>
                  <a:pt x="0" y="0"/>
                </a:moveTo>
                <a:lnTo>
                  <a:pt x="136724" y="0"/>
                </a:lnTo>
                <a:lnTo>
                  <a:pt x="136724" y="473211"/>
                </a:lnTo>
                <a:lnTo>
                  <a:pt x="609935" y="473211"/>
                </a:lnTo>
                <a:lnTo>
                  <a:pt x="609935" y="738381"/>
                </a:lnTo>
                <a:lnTo>
                  <a:pt x="136724" y="738381"/>
                </a:lnTo>
                <a:lnTo>
                  <a:pt x="136724" y="1212670"/>
                </a:lnTo>
                <a:lnTo>
                  <a:pt x="0" y="12126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" descr="{&quot;templafy&quot;:{&quot;id&quot;:&quot;235c2134-719c-4ca7-91ea-c4623d069c35&quot;}}" title="Form.Cigna_Confidentiality.EvernorthConfidentiality">
            <a:extLst>
              <a:ext uri="{FF2B5EF4-FFF2-40B4-BE49-F238E27FC236}">
                <a16:creationId xmlns:a16="http://schemas.microsoft.com/office/drawing/2014/main" id="{2AB6C64D-3766-457C-953B-443416D8A0E4}"/>
              </a:ext>
            </a:extLst>
          </p:cNvPr>
          <p:cNvSpPr/>
          <p:nvPr userDrawn="1"/>
        </p:nvSpPr>
        <p:spPr>
          <a:xfrm>
            <a:off x="4235450" y="6318000"/>
            <a:ext cx="3278533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l">
              <a:lnSpc>
                <a:spcPct val="83000"/>
              </a:lnSpc>
            </a:pPr>
            <a:r>
              <a:rPr lang="en-US" sz="600" b="0" cap="all" baseline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© 2021 Evernorth. ALL RIGHTS RESERVED. ALL PRODUCTS AND SERVICES ARE PROVIDED BY OR THROUGH OPERATING SUBSIDIARIES OR AFFILIATES OF EVERNORTH.</a:t>
            </a:r>
          </a:p>
        </p:txBody>
      </p:sp>
      <p:sp>
        <p:nvSpPr>
          <p:cNvPr id="16" name="text" descr="{&quot;templafy&quot;:{&quot;id&quot;:&quot;2e54a093-e819-42ea-bc33-4154b0cd7054&quot;}}" title="Form.Cigna_Confidentiality.Cigna_confidentiality">
            <a:extLst>
              <a:ext uri="{FF2B5EF4-FFF2-40B4-BE49-F238E27FC236}">
                <a16:creationId xmlns:a16="http://schemas.microsoft.com/office/drawing/2014/main" id="{A5D8DB24-F7D7-4234-80CA-B6417442A45F}"/>
              </a:ext>
            </a:extLst>
          </p:cNvPr>
          <p:cNvSpPr/>
          <p:nvPr userDrawn="1"/>
        </p:nvSpPr>
        <p:spPr>
          <a:xfrm>
            <a:off x="2303463" y="6317639"/>
            <a:ext cx="1939925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endParaRPr lang="en-US" sz="600" noProof="0" dirty="0" err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382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.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invGray">
          <a:xfrm>
            <a:off x="0" y="0"/>
            <a:ext cx="12189600" cy="6858000"/>
          </a:xfrm>
        </p:spPr>
        <p:txBody>
          <a:bodyPr lIns="720000" tIns="1008000" rIns="720000" bIns="720000" anchor="ctr"/>
          <a:lstStyle>
            <a:lvl1pPr algn="ctr">
              <a:lnSpc>
                <a:spcPct val="100000"/>
              </a:lnSpc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1ECBE65-010C-4D94-BF91-EEE143A55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39C2A2F5-A266-42EA-AAAE-A14820526928}" type="datetime1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84D7319-E350-433D-A2B8-30EE7793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2B075AC-9ABA-4D83-BAFD-8A7078E3CA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948" y="6357033"/>
            <a:ext cx="1274201" cy="142986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DB60A37-93CA-4063-B6A3-4CE24A875A99}"/>
              </a:ext>
            </a:extLst>
          </p:cNvPr>
          <p:cNvSpPr>
            <a:spLocks/>
          </p:cNvSpPr>
          <p:nvPr userDrawn="1"/>
        </p:nvSpPr>
        <p:spPr bwMode="auto">
          <a:xfrm>
            <a:off x="-1539" y="2740999"/>
            <a:ext cx="845389" cy="1680799"/>
          </a:xfrm>
          <a:custGeom>
            <a:avLst/>
            <a:gdLst>
              <a:gd name="connsiteX0" fmla="*/ 0 w 609935"/>
              <a:gd name="connsiteY0" fmla="*/ 0 h 1212670"/>
              <a:gd name="connsiteX1" fmla="*/ 136724 w 609935"/>
              <a:gd name="connsiteY1" fmla="*/ 0 h 1212670"/>
              <a:gd name="connsiteX2" fmla="*/ 136724 w 609935"/>
              <a:gd name="connsiteY2" fmla="*/ 473211 h 1212670"/>
              <a:gd name="connsiteX3" fmla="*/ 609935 w 609935"/>
              <a:gd name="connsiteY3" fmla="*/ 473211 h 1212670"/>
              <a:gd name="connsiteX4" fmla="*/ 609935 w 609935"/>
              <a:gd name="connsiteY4" fmla="*/ 738381 h 1212670"/>
              <a:gd name="connsiteX5" fmla="*/ 136724 w 609935"/>
              <a:gd name="connsiteY5" fmla="*/ 738381 h 1212670"/>
              <a:gd name="connsiteX6" fmla="*/ 136724 w 609935"/>
              <a:gd name="connsiteY6" fmla="*/ 1212670 h 1212670"/>
              <a:gd name="connsiteX7" fmla="*/ 0 w 609935"/>
              <a:gd name="connsiteY7" fmla="*/ 1212670 h 1212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935" h="1212670">
                <a:moveTo>
                  <a:pt x="0" y="0"/>
                </a:moveTo>
                <a:lnTo>
                  <a:pt x="136724" y="0"/>
                </a:lnTo>
                <a:lnTo>
                  <a:pt x="136724" y="473211"/>
                </a:lnTo>
                <a:lnTo>
                  <a:pt x="609935" y="473211"/>
                </a:lnTo>
                <a:lnTo>
                  <a:pt x="609935" y="738381"/>
                </a:lnTo>
                <a:lnTo>
                  <a:pt x="136724" y="738381"/>
                </a:lnTo>
                <a:lnTo>
                  <a:pt x="136724" y="1212670"/>
                </a:lnTo>
                <a:lnTo>
                  <a:pt x="0" y="12126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3">
            <a:extLst>
              <a:ext uri="{FF2B5EF4-FFF2-40B4-BE49-F238E27FC236}">
                <a16:creationId xmlns:a16="http://schemas.microsoft.com/office/drawing/2014/main" id="{3536CCC0-FCBE-9745-A59D-C4AF45B50228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344211" y="2740999"/>
            <a:ext cx="845389" cy="1680799"/>
          </a:xfrm>
          <a:custGeom>
            <a:avLst/>
            <a:gdLst>
              <a:gd name="connsiteX0" fmla="*/ 0 w 609935"/>
              <a:gd name="connsiteY0" fmla="*/ 0 h 1212670"/>
              <a:gd name="connsiteX1" fmla="*/ 136724 w 609935"/>
              <a:gd name="connsiteY1" fmla="*/ 0 h 1212670"/>
              <a:gd name="connsiteX2" fmla="*/ 136724 w 609935"/>
              <a:gd name="connsiteY2" fmla="*/ 473211 h 1212670"/>
              <a:gd name="connsiteX3" fmla="*/ 609935 w 609935"/>
              <a:gd name="connsiteY3" fmla="*/ 473211 h 1212670"/>
              <a:gd name="connsiteX4" fmla="*/ 609935 w 609935"/>
              <a:gd name="connsiteY4" fmla="*/ 738381 h 1212670"/>
              <a:gd name="connsiteX5" fmla="*/ 136724 w 609935"/>
              <a:gd name="connsiteY5" fmla="*/ 738381 h 1212670"/>
              <a:gd name="connsiteX6" fmla="*/ 136724 w 609935"/>
              <a:gd name="connsiteY6" fmla="*/ 1212670 h 1212670"/>
              <a:gd name="connsiteX7" fmla="*/ 0 w 609935"/>
              <a:gd name="connsiteY7" fmla="*/ 1212670 h 1212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935" h="1212670">
                <a:moveTo>
                  <a:pt x="0" y="0"/>
                </a:moveTo>
                <a:lnTo>
                  <a:pt x="136724" y="0"/>
                </a:lnTo>
                <a:lnTo>
                  <a:pt x="136724" y="473211"/>
                </a:lnTo>
                <a:lnTo>
                  <a:pt x="609935" y="473211"/>
                </a:lnTo>
                <a:lnTo>
                  <a:pt x="609935" y="738381"/>
                </a:lnTo>
                <a:lnTo>
                  <a:pt x="136724" y="738381"/>
                </a:lnTo>
                <a:lnTo>
                  <a:pt x="136724" y="1212670"/>
                </a:lnTo>
                <a:lnTo>
                  <a:pt x="0" y="12126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" descr="{&quot;templafy&quot;:{&quot;id&quot;:&quot;5dbaec42-b1c1-4407-8b0c-dacf25f09d94&quot;}}" title="Form.Cigna_Confidentiality.EvernorthConfidentiality">
            <a:extLst>
              <a:ext uri="{FF2B5EF4-FFF2-40B4-BE49-F238E27FC236}">
                <a16:creationId xmlns:a16="http://schemas.microsoft.com/office/drawing/2014/main" id="{5EDBBA72-6371-4DAF-B4B7-9533A418EB98}"/>
              </a:ext>
            </a:extLst>
          </p:cNvPr>
          <p:cNvSpPr/>
          <p:nvPr userDrawn="1"/>
        </p:nvSpPr>
        <p:spPr>
          <a:xfrm>
            <a:off x="4235450" y="6318000"/>
            <a:ext cx="3278533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l">
              <a:lnSpc>
                <a:spcPct val="83000"/>
              </a:lnSpc>
            </a:pPr>
            <a:r>
              <a:rPr lang="en-US" sz="600" b="0" cap="all" baseline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© 2021 Evernorth. ALL RIGHTS RESERVED. ALL PRODUCTS AND SERVICES ARE PROVIDED BY OR THROUGH OPERATING SUBSIDIARIES OR AFFILIATES OF EVERNORTH.</a:t>
            </a:r>
          </a:p>
        </p:txBody>
      </p:sp>
      <p:sp>
        <p:nvSpPr>
          <p:cNvPr id="16" name="text" descr="{&quot;templafy&quot;:{&quot;id&quot;:&quot;0447e1f6-357f-4723-a50c-574d54d7ab4a&quot;}}" title="Form.Cigna_Confidentiality.Cigna_confidentiality">
            <a:extLst>
              <a:ext uri="{FF2B5EF4-FFF2-40B4-BE49-F238E27FC236}">
                <a16:creationId xmlns:a16="http://schemas.microsoft.com/office/drawing/2014/main" id="{2E41E432-EE37-48C1-B961-7468D0DFFC89}"/>
              </a:ext>
            </a:extLst>
          </p:cNvPr>
          <p:cNvSpPr/>
          <p:nvPr userDrawn="1"/>
        </p:nvSpPr>
        <p:spPr>
          <a:xfrm>
            <a:off x="2303463" y="6317639"/>
            <a:ext cx="1939925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endParaRPr lang="en-US" sz="600" noProof="0" dirty="0" err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385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.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invGray">
          <a:xfrm>
            <a:off x="0" y="0"/>
            <a:ext cx="12189600" cy="6858000"/>
          </a:xfrm>
        </p:spPr>
        <p:txBody>
          <a:bodyPr lIns="720000" tIns="1008000" rIns="720000" bIns="720000" anchor="ctr"/>
          <a:lstStyle>
            <a:lvl1pPr algn="ctr">
              <a:lnSpc>
                <a:spcPct val="100000"/>
              </a:lnSpc>
              <a:defRPr sz="6000" cap="all" baseline="0">
                <a:solidFill>
                  <a:schemeClr val="accent1"/>
                </a:solidFill>
              </a:defRPr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1ECBE65-010C-4D94-BF91-EEE143A55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B3D3D956-63D9-4C8D-8186-AF44CD20FF07}" type="datetime1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84D7319-E350-433D-A2B8-30EE7793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2B075AC-9ABA-4D83-BAFD-8A7078E3CA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948" y="6357033"/>
            <a:ext cx="1274201" cy="142986"/>
          </a:xfrm>
          <a:prstGeom prst="rect">
            <a:avLst/>
          </a:prstGeom>
        </p:spPr>
      </p:pic>
      <p:sp>
        <p:nvSpPr>
          <p:cNvPr id="13" name="Freeform: Shape 13">
            <a:extLst>
              <a:ext uri="{FF2B5EF4-FFF2-40B4-BE49-F238E27FC236}">
                <a16:creationId xmlns:a16="http://schemas.microsoft.com/office/drawing/2014/main" id="{5BF43B5A-B549-EB40-B266-D759277FB1E4}"/>
              </a:ext>
            </a:extLst>
          </p:cNvPr>
          <p:cNvSpPr>
            <a:spLocks/>
          </p:cNvSpPr>
          <p:nvPr userDrawn="1"/>
        </p:nvSpPr>
        <p:spPr bwMode="auto">
          <a:xfrm>
            <a:off x="4168" y="2740999"/>
            <a:ext cx="845389" cy="1680799"/>
          </a:xfrm>
          <a:custGeom>
            <a:avLst/>
            <a:gdLst>
              <a:gd name="connsiteX0" fmla="*/ 0 w 609935"/>
              <a:gd name="connsiteY0" fmla="*/ 0 h 1212670"/>
              <a:gd name="connsiteX1" fmla="*/ 136724 w 609935"/>
              <a:gd name="connsiteY1" fmla="*/ 0 h 1212670"/>
              <a:gd name="connsiteX2" fmla="*/ 136724 w 609935"/>
              <a:gd name="connsiteY2" fmla="*/ 473211 h 1212670"/>
              <a:gd name="connsiteX3" fmla="*/ 609935 w 609935"/>
              <a:gd name="connsiteY3" fmla="*/ 473211 h 1212670"/>
              <a:gd name="connsiteX4" fmla="*/ 609935 w 609935"/>
              <a:gd name="connsiteY4" fmla="*/ 738381 h 1212670"/>
              <a:gd name="connsiteX5" fmla="*/ 136724 w 609935"/>
              <a:gd name="connsiteY5" fmla="*/ 738381 h 1212670"/>
              <a:gd name="connsiteX6" fmla="*/ 136724 w 609935"/>
              <a:gd name="connsiteY6" fmla="*/ 1212670 h 1212670"/>
              <a:gd name="connsiteX7" fmla="*/ 0 w 609935"/>
              <a:gd name="connsiteY7" fmla="*/ 1212670 h 1212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935" h="1212670">
                <a:moveTo>
                  <a:pt x="0" y="0"/>
                </a:moveTo>
                <a:lnTo>
                  <a:pt x="136724" y="0"/>
                </a:lnTo>
                <a:lnTo>
                  <a:pt x="136724" y="473211"/>
                </a:lnTo>
                <a:lnTo>
                  <a:pt x="609935" y="473211"/>
                </a:lnTo>
                <a:lnTo>
                  <a:pt x="609935" y="738381"/>
                </a:lnTo>
                <a:lnTo>
                  <a:pt x="136724" y="738381"/>
                </a:lnTo>
                <a:lnTo>
                  <a:pt x="136724" y="1212670"/>
                </a:lnTo>
                <a:lnTo>
                  <a:pt x="0" y="12126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3">
            <a:extLst>
              <a:ext uri="{FF2B5EF4-FFF2-40B4-BE49-F238E27FC236}">
                <a16:creationId xmlns:a16="http://schemas.microsoft.com/office/drawing/2014/main" id="{19EA0AE3-789B-9B41-B48D-281FECECB7B8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344211" y="2740999"/>
            <a:ext cx="845389" cy="1680799"/>
          </a:xfrm>
          <a:custGeom>
            <a:avLst/>
            <a:gdLst>
              <a:gd name="connsiteX0" fmla="*/ 0 w 609935"/>
              <a:gd name="connsiteY0" fmla="*/ 0 h 1212670"/>
              <a:gd name="connsiteX1" fmla="*/ 136724 w 609935"/>
              <a:gd name="connsiteY1" fmla="*/ 0 h 1212670"/>
              <a:gd name="connsiteX2" fmla="*/ 136724 w 609935"/>
              <a:gd name="connsiteY2" fmla="*/ 473211 h 1212670"/>
              <a:gd name="connsiteX3" fmla="*/ 609935 w 609935"/>
              <a:gd name="connsiteY3" fmla="*/ 473211 h 1212670"/>
              <a:gd name="connsiteX4" fmla="*/ 609935 w 609935"/>
              <a:gd name="connsiteY4" fmla="*/ 738381 h 1212670"/>
              <a:gd name="connsiteX5" fmla="*/ 136724 w 609935"/>
              <a:gd name="connsiteY5" fmla="*/ 738381 h 1212670"/>
              <a:gd name="connsiteX6" fmla="*/ 136724 w 609935"/>
              <a:gd name="connsiteY6" fmla="*/ 1212670 h 1212670"/>
              <a:gd name="connsiteX7" fmla="*/ 0 w 609935"/>
              <a:gd name="connsiteY7" fmla="*/ 1212670 h 1212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935" h="1212670">
                <a:moveTo>
                  <a:pt x="0" y="0"/>
                </a:moveTo>
                <a:lnTo>
                  <a:pt x="136724" y="0"/>
                </a:lnTo>
                <a:lnTo>
                  <a:pt x="136724" y="473211"/>
                </a:lnTo>
                <a:lnTo>
                  <a:pt x="609935" y="473211"/>
                </a:lnTo>
                <a:lnTo>
                  <a:pt x="609935" y="738381"/>
                </a:lnTo>
                <a:lnTo>
                  <a:pt x="136724" y="738381"/>
                </a:lnTo>
                <a:lnTo>
                  <a:pt x="136724" y="1212670"/>
                </a:lnTo>
                <a:lnTo>
                  <a:pt x="0" y="12126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" descr="{&quot;templafy&quot;:{&quot;id&quot;:&quot;c328b3a5-7a82-48ba-b4ca-a950acbc7a4f&quot;}}" title="Form.Cigna_Confidentiality.EvernorthConfidentiality">
            <a:extLst>
              <a:ext uri="{FF2B5EF4-FFF2-40B4-BE49-F238E27FC236}">
                <a16:creationId xmlns:a16="http://schemas.microsoft.com/office/drawing/2014/main" id="{6A8E02FE-B36B-4D3C-9810-194114003EF1}"/>
              </a:ext>
            </a:extLst>
          </p:cNvPr>
          <p:cNvSpPr/>
          <p:nvPr userDrawn="1"/>
        </p:nvSpPr>
        <p:spPr>
          <a:xfrm>
            <a:off x="4235450" y="6318000"/>
            <a:ext cx="3278533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l">
              <a:lnSpc>
                <a:spcPct val="83000"/>
              </a:lnSpc>
            </a:pPr>
            <a:r>
              <a:rPr lang="en-US" sz="600" b="0" cap="all" baseline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© 2021 Evernorth. ALL RIGHTS RESERVED. ALL PRODUCTS AND SERVICES ARE PROVIDED BY OR THROUGH OPERATING SUBSIDIARIES OR AFFILIATES OF EVERNORTH.</a:t>
            </a:r>
          </a:p>
        </p:txBody>
      </p:sp>
      <p:sp>
        <p:nvSpPr>
          <p:cNvPr id="17" name="text" descr="{&quot;templafy&quot;:{&quot;id&quot;:&quot;aae1d233-12d0-458e-8f5b-0b0c0ee073ea&quot;}}" title="Form.Cigna_Confidentiality.Cigna_confidentiality">
            <a:extLst>
              <a:ext uri="{FF2B5EF4-FFF2-40B4-BE49-F238E27FC236}">
                <a16:creationId xmlns:a16="http://schemas.microsoft.com/office/drawing/2014/main" id="{39EAAD98-79EC-41B3-A59D-D287C756CF91}"/>
              </a:ext>
            </a:extLst>
          </p:cNvPr>
          <p:cNvSpPr/>
          <p:nvPr userDrawn="1"/>
        </p:nvSpPr>
        <p:spPr>
          <a:xfrm>
            <a:off x="2303463" y="6317639"/>
            <a:ext cx="1939925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endParaRPr lang="en-US" sz="600" noProof="0" dirty="0" err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672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9E6FAF1-D120-4172-AE29-B3271FE51748}"/>
              </a:ext>
            </a:extLst>
          </p:cNvPr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30325" y="2015832"/>
            <a:ext cx="7586663" cy="1820863"/>
          </a:xfrm>
          <a:noFill/>
        </p:spPr>
        <p:txBody>
          <a:bodyPr anchor="b"/>
          <a:lstStyle>
            <a:lvl1pPr algn="l">
              <a:lnSpc>
                <a:spcPct val="95000"/>
              </a:lnSpc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5B8E23-BCCD-48F4-89AE-573991EF26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27513" y="3940605"/>
            <a:ext cx="7586664" cy="147041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6EFAC43-8637-4061-90F9-60463271012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DB56BFD0-295D-4062-9406-6B534F0F041D}" type="datetime1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8B0CF25-33C6-4E77-8192-53133BDF8CB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4276A23-64EF-44C3-8D3D-78DC45D6B3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61948" y="6357033"/>
            <a:ext cx="1274201" cy="142985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F35C74C-E626-458B-8DFD-976AC756073E}"/>
              </a:ext>
            </a:extLst>
          </p:cNvPr>
          <p:cNvSpPr>
            <a:spLocks/>
          </p:cNvSpPr>
          <p:nvPr userDrawn="1"/>
        </p:nvSpPr>
        <p:spPr bwMode="auto">
          <a:xfrm>
            <a:off x="-1539" y="2736517"/>
            <a:ext cx="845389" cy="1680799"/>
          </a:xfrm>
          <a:custGeom>
            <a:avLst/>
            <a:gdLst>
              <a:gd name="connsiteX0" fmla="*/ 0 w 609935"/>
              <a:gd name="connsiteY0" fmla="*/ 0 h 1212670"/>
              <a:gd name="connsiteX1" fmla="*/ 136724 w 609935"/>
              <a:gd name="connsiteY1" fmla="*/ 0 h 1212670"/>
              <a:gd name="connsiteX2" fmla="*/ 136724 w 609935"/>
              <a:gd name="connsiteY2" fmla="*/ 473211 h 1212670"/>
              <a:gd name="connsiteX3" fmla="*/ 609935 w 609935"/>
              <a:gd name="connsiteY3" fmla="*/ 473211 h 1212670"/>
              <a:gd name="connsiteX4" fmla="*/ 609935 w 609935"/>
              <a:gd name="connsiteY4" fmla="*/ 738381 h 1212670"/>
              <a:gd name="connsiteX5" fmla="*/ 136724 w 609935"/>
              <a:gd name="connsiteY5" fmla="*/ 738381 h 1212670"/>
              <a:gd name="connsiteX6" fmla="*/ 136724 w 609935"/>
              <a:gd name="connsiteY6" fmla="*/ 1212670 h 1212670"/>
              <a:gd name="connsiteX7" fmla="*/ 0 w 609935"/>
              <a:gd name="connsiteY7" fmla="*/ 1212670 h 1212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935" h="1212670">
                <a:moveTo>
                  <a:pt x="0" y="0"/>
                </a:moveTo>
                <a:lnTo>
                  <a:pt x="136724" y="0"/>
                </a:lnTo>
                <a:lnTo>
                  <a:pt x="136724" y="473211"/>
                </a:lnTo>
                <a:lnTo>
                  <a:pt x="609935" y="473211"/>
                </a:lnTo>
                <a:lnTo>
                  <a:pt x="609935" y="738381"/>
                </a:lnTo>
                <a:lnTo>
                  <a:pt x="136724" y="738381"/>
                </a:lnTo>
                <a:lnTo>
                  <a:pt x="136724" y="1212670"/>
                </a:lnTo>
                <a:lnTo>
                  <a:pt x="0" y="12126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" descr="{&quot;templafy&quot;:{&quot;id&quot;:&quot;88aec523-185c-4e5d-a823-4f131765dae9&quot;}}" title="Form.Cigna_Confidentiality.EvernorthConfidentiality">
            <a:extLst>
              <a:ext uri="{FF2B5EF4-FFF2-40B4-BE49-F238E27FC236}">
                <a16:creationId xmlns:a16="http://schemas.microsoft.com/office/drawing/2014/main" id="{17C04FF4-86F2-421B-B968-825CA17DD88B}"/>
              </a:ext>
            </a:extLst>
          </p:cNvPr>
          <p:cNvSpPr/>
          <p:nvPr userDrawn="1"/>
        </p:nvSpPr>
        <p:spPr>
          <a:xfrm>
            <a:off x="4235450" y="6318000"/>
            <a:ext cx="3278533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l">
              <a:lnSpc>
                <a:spcPct val="83000"/>
              </a:lnSpc>
            </a:pPr>
            <a:r>
              <a:rPr lang="en-US" sz="600" b="0" cap="all" baseline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© 2021 Evernorth. ALL RIGHTS RESERVED. ALL PRODUCTS AND SERVICES ARE PROVIDED BY OR THROUGH OPERATING SUBSIDIARIES OR AFFILIATES OF EVERNORTH.</a:t>
            </a:r>
          </a:p>
        </p:txBody>
      </p:sp>
      <p:sp>
        <p:nvSpPr>
          <p:cNvPr id="17" name="text" descr="{&quot;templafy&quot;:{&quot;id&quot;:&quot;5467599f-b744-4321-8b46-531200d33e90&quot;}}" title="Form.Cigna_Confidentiality.Cigna_confidentiality">
            <a:extLst>
              <a:ext uri="{FF2B5EF4-FFF2-40B4-BE49-F238E27FC236}">
                <a16:creationId xmlns:a16="http://schemas.microsoft.com/office/drawing/2014/main" id="{BD2F269E-4784-44B3-AD4F-A48E3571859D}"/>
              </a:ext>
            </a:extLst>
          </p:cNvPr>
          <p:cNvSpPr/>
          <p:nvPr userDrawn="1"/>
        </p:nvSpPr>
        <p:spPr>
          <a:xfrm>
            <a:off x="2303463" y="6317639"/>
            <a:ext cx="1939925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endParaRPr lang="en-US" sz="600" noProof="0" dirty="0" err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581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ags" Target="../tags/tag4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ags" Target="../tags/tag7.xml"/><Relationship Id="rId47" Type="http://schemas.openxmlformats.org/officeDocument/2006/relationships/tags" Target="../tags/tag12.xml"/><Relationship Id="rId50" Type="http://schemas.openxmlformats.org/officeDocument/2006/relationships/tags" Target="../tags/tag15.xml"/><Relationship Id="rId55" Type="http://schemas.openxmlformats.org/officeDocument/2006/relationships/tags" Target="../tags/tag2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ags" Target="../tags/tag2.xml"/><Relationship Id="rId40" Type="http://schemas.openxmlformats.org/officeDocument/2006/relationships/tags" Target="../tags/tag5.xml"/><Relationship Id="rId45" Type="http://schemas.openxmlformats.org/officeDocument/2006/relationships/tags" Target="../tags/tag10.xml"/><Relationship Id="rId53" Type="http://schemas.openxmlformats.org/officeDocument/2006/relationships/tags" Target="../tags/tag18.xml"/><Relationship Id="rId58" Type="http://schemas.openxmlformats.org/officeDocument/2006/relationships/tags" Target="../tags/tag2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43" Type="http://schemas.openxmlformats.org/officeDocument/2006/relationships/tags" Target="../tags/tag8.xml"/><Relationship Id="rId48" Type="http://schemas.openxmlformats.org/officeDocument/2006/relationships/tags" Target="../tags/tag13.xml"/><Relationship Id="rId56" Type="http://schemas.openxmlformats.org/officeDocument/2006/relationships/tags" Target="../tags/tag21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16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ags" Target="../tags/tag3.xml"/><Relationship Id="rId46" Type="http://schemas.openxmlformats.org/officeDocument/2006/relationships/tags" Target="../tags/tag11.xml"/><Relationship Id="rId59" Type="http://schemas.openxmlformats.org/officeDocument/2006/relationships/image" Target="../media/image1.png"/><Relationship Id="rId20" Type="http://schemas.openxmlformats.org/officeDocument/2006/relationships/slideLayout" Target="../slideLayouts/slideLayout20.xml"/><Relationship Id="rId41" Type="http://schemas.openxmlformats.org/officeDocument/2006/relationships/tags" Target="../tags/tag6.xml"/><Relationship Id="rId54" Type="http://schemas.openxmlformats.org/officeDocument/2006/relationships/tags" Target="../tags/tag1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ags" Target="../tags/tag1.xml"/><Relationship Id="rId49" Type="http://schemas.openxmlformats.org/officeDocument/2006/relationships/tags" Target="../tags/tag14.xml"/><Relationship Id="rId57" Type="http://schemas.openxmlformats.org/officeDocument/2006/relationships/tags" Target="../tags/tag22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tags" Target="../tags/tag9.xml"/><Relationship Id="rId52" Type="http://schemas.openxmlformats.org/officeDocument/2006/relationships/tags" Target="../tags/tag17.xml"/><Relationship Id="rId60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7188" y="1608138"/>
            <a:ext cx="11472411" cy="4364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Level 1</a:t>
            </a:r>
            <a:endParaRPr lang="en-US" dirty="0"/>
          </a:p>
          <a:p>
            <a:pPr lvl="1"/>
            <a:r>
              <a:rPr lang="en-US" noProof="0" dirty="0"/>
              <a:t>Level 2</a:t>
            </a:r>
            <a:endParaRPr lang="en-US" dirty="0"/>
          </a:p>
          <a:p>
            <a:pPr lvl="2"/>
            <a:r>
              <a:rPr lang="en-US" noProof="0" dirty="0"/>
              <a:t>Level 3</a:t>
            </a:r>
            <a:endParaRPr lang="en-US" dirty="0"/>
          </a:p>
          <a:p>
            <a:pPr lvl="3"/>
            <a:r>
              <a:rPr lang="en-US" noProof="0" dirty="0"/>
              <a:t>Level 4, Header</a:t>
            </a:r>
            <a:endParaRPr lang="en-US" dirty="0"/>
          </a:p>
          <a:p>
            <a:pPr lvl="4"/>
            <a:r>
              <a:rPr lang="en-US" noProof="0" dirty="0"/>
              <a:t>Level 5, Body</a:t>
            </a:r>
            <a:endParaRPr lang="en-US" dirty="0"/>
          </a:p>
          <a:p>
            <a:pPr lvl="5"/>
            <a:r>
              <a:rPr lang="en-US" noProof="0" dirty="0"/>
              <a:t>Level 6</a:t>
            </a:r>
            <a:endParaRPr lang="en-US" dirty="0"/>
          </a:p>
          <a:p>
            <a:pPr lvl="6"/>
            <a:r>
              <a:rPr lang="en-US" noProof="0" dirty="0"/>
              <a:t>Level 7, Small Header</a:t>
            </a:r>
            <a:endParaRPr lang="en-US" dirty="0"/>
          </a:p>
          <a:p>
            <a:pPr lvl="7"/>
            <a:r>
              <a:rPr lang="en-US" noProof="0" dirty="0"/>
              <a:t>Level 8, Small Body</a:t>
            </a:r>
            <a:endParaRPr lang="en-US" dirty="0"/>
          </a:p>
          <a:p>
            <a:pPr lvl="8"/>
            <a:r>
              <a:rPr lang="en-US" noProof="0" dirty="0"/>
              <a:t>Level 9, Infographic</a:t>
            </a:r>
            <a:endParaRPr lang="en-US" dirty="0"/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C9392247-CE23-49BB-A39E-64C7575BE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9" y="360362"/>
            <a:ext cx="7589836" cy="10683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43F1B6-0743-4D14-8B95-B030120DE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88538" y="6344191"/>
            <a:ext cx="1498874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all" spc="80" baseline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algn="r"/>
            <a:fld id="{D9490F39-9670-48C6-B7AF-75704D3194A0}" type="datetime1">
              <a:rPr lang="en-US" smtClean="0"/>
              <a:pPr algn="r"/>
              <a:t>11/9/2022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42516E-ED5A-4F68-B285-E8D0CC42F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800" y="6344191"/>
            <a:ext cx="266400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00" spc="80" baseline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" descr="{&quot;templafy&quot;:{&quot;id&quot;:&quot;f0c64a55-9e5f-4f36-993e-4f6e3c7c1da7&quot;}}" title="Form.Cigna_Confidentiality.EvernorthConfidentiality">
            <a:extLst>
              <a:ext uri="{FF2B5EF4-FFF2-40B4-BE49-F238E27FC236}">
                <a16:creationId xmlns:a16="http://schemas.microsoft.com/office/drawing/2014/main" id="{0218BFDC-C593-4060-86CB-6BA121C02B84}"/>
              </a:ext>
            </a:extLst>
          </p:cNvPr>
          <p:cNvSpPr/>
          <p:nvPr userDrawn="1"/>
        </p:nvSpPr>
        <p:spPr>
          <a:xfrm>
            <a:off x="4235450" y="6318000"/>
            <a:ext cx="3278533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l">
              <a:lnSpc>
                <a:spcPct val="83000"/>
              </a:lnSpc>
            </a:pPr>
            <a:r>
              <a:rPr lang="en-US" sz="600" b="0" cap="all" baseline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© 2021 Evernorth. ALL RIGHTS RESERVED. ALL PRODUCTS AND SERVICES ARE PROVIDED BY OR THROUGH OPERATING SUBSIDIARIES OR AFFILIATES OF EVERNORTH.</a:t>
            </a:r>
          </a:p>
        </p:txBody>
      </p:sp>
      <p:sp>
        <p:nvSpPr>
          <p:cNvPr id="6" name="C" hidden="1">
            <a:extLst>
              <a:ext uri="{FF2B5EF4-FFF2-40B4-BE49-F238E27FC236}">
                <a16:creationId xmlns:a16="http://schemas.microsoft.com/office/drawing/2014/main" id="{1C4B9106-8C42-4FD6-BE41-D1A11D08B0DE}"/>
              </a:ext>
            </a:extLst>
          </p:cNvPr>
          <p:cNvSpPr/>
          <p:nvPr userDrawn="1">
            <p:custDataLst>
              <p:tags r:id="rId36"/>
            </p:custDataLst>
          </p:nvPr>
        </p:nvSpPr>
        <p:spPr>
          <a:xfrm>
            <a:off x="360000" y="360000"/>
            <a:ext cx="791000" cy="6138000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12" name="1-" hidden="1">
            <a:extLst>
              <a:ext uri="{FF2B5EF4-FFF2-40B4-BE49-F238E27FC236}">
                <a16:creationId xmlns:a16="http://schemas.microsoft.com/office/drawing/2014/main" id="{881042B9-FC01-4F98-ACD8-49BC2F3E922C}"/>
              </a:ext>
            </a:extLst>
          </p:cNvPr>
          <p:cNvSpPr/>
          <p:nvPr userDrawn="1">
            <p:custDataLst>
              <p:tags r:id="rId37"/>
            </p:custDataLst>
          </p:nvPr>
        </p:nvSpPr>
        <p:spPr>
          <a:xfrm>
            <a:off x="1151000" y="360000"/>
            <a:ext cx="180000" cy="6138000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14" name="C" hidden="1">
            <a:extLst>
              <a:ext uri="{FF2B5EF4-FFF2-40B4-BE49-F238E27FC236}">
                <a16:creationId xmlns:a16="http://schemas.microsoft.com/office/drawing/2014/main" id="{59C7C277-9424-433C-8660-29713F1B7FB3}"/>
              </a:ext>
            </a:extLst>
          </p:cNvPr>
          <p:cNvSpPr/>
          <p:nvPr userDrawn="1">
            <p:custDataLst>
              <p:tags r:id="rId38"/>
            </p:custDataLst>
          </p:nvPr>
        </p:nvSpPr>
        <p:spPr>
          <a:xfrm>
            <a:off x="11037588" y="360000"/>
            <a:ext cx="791000" cy="6138000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16" name="1" hidden="1">
            <a:extLst>
              <a:ext uri="{FF2B5EF4-FFF2-40B4-BE49-F238E27FC236}">
                <a16:creationId xmlns:a16="http://schemas.microsoft.com/office/drawing/2014/main" id="{AD6D570A-8EAB-4316-A81F-BA83274CE3DF}"/>
              </a:ext>
            </a:extLst>
          </p:cNvPr>
          <p:cNvSpPr/>
          <p:nvPr userDrawn="1">
            <p:custDataLst>
              <p:tags r:id="rId39"/>
            </p:custDataLst>
          </p:nvPr>
        </p:nvSpPr>
        <p:spPr>
          <a:xfrm>
            <a:off x="2123710" y="359997"/>
            <a:ext cx="180000" cy="6137999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18" name="C" hidden="1">
            <a:extLst>
              <a:ext uri="{FF2B5EF4-FFF2-40B4-BE49-F238E27FC236}">
                <a16:creationId xmlns:a16="http://schemas.microsoft.com/office/drawing/2014/main" id="{AF9B7D13-D0E0-4CE3-8CA5-02630940ED38}"/>
              </a:ext>
            </a:extLst>
          </p:cNvPr>
          <p:cNvSpPr/>
          <p:nvPr userDrawn="1">
            <p:custDataLst>
              <p:tags r:id="rId40"/>
            </p:custDataLst>
          </p:nvPr>
        </p:nvSpPr>
        <p:spPr>
          <a:xfrm>
            <a:off x="10068154" y="360000"/>
            <a:ext cx="791000" cy="6138000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20" name="1" hidden="1">
            <a:extLst>
              <a:ext uri="{FF2B5EF4-FFF2-40B4-BE49-F238E27FC236}">
                <a16:creationId xmlns:a16="http://schemas.microsoft.com/office/drawing/2014/main" id="{033FDCAC-185D-4077-BE01-7E2E533BA124}"/>
              </a:ext>
            </a:extLst>
          </p:cNvPr>
          <p:cNvSpPr/>
          <p:nvPr userDrawn="1">
            <p:custDataLst>
              <p:tags r:id="rId41"/>
            </p:custDataLst>
          </p:nvPr>
        </p:nvSpPr>
        <p:spPr>
          <a:xfrm>
            <a:off x="3093000" y="359999"/>
            <a:ext cx="180000" cy="6137999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22" name="C" hidden="1">
            <a:extLst>
              <a:ext uri="{FF2B5EF4-FFF2-40B4-BE49-F238E27FC236}">
                <a16:creationId xmlns:a16="http://schemas.microsoft.com/office/drawing/2014/main" id="{59D95ABC-476B-43DD-B11D-841FD1CCCE12}"/>
              </a:ext>
            </a:extLst>
          </p:cNvPr>
          <p:cNvSpPr/>
          <p:nvPr userDrawn="1">
            <p:custDataLst>
              <p:tags r:id="rId42"/>
            </p:custDataLst>
          </p:nvPr>
        </p:nvSpPr>
        <p:spPr>
          <a:xfrm>
            <a:off x="9098208" y="360000"/>
            <a:ext cx="791000" cy="6138000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24" name="1" hidden="1">
            <a:extLst>
              <a:ext uri="{FF2B5EF4-FFF2-40B4-BE49-F238E27FC236}">
                <a16:creationId xmlns:a16="http://schemas.microsoft.com/office/drawing/2014/main" id="{5786BE75-81AB-4139-B2E5-FC8F4EB28B66}"/>
              </a:ext>
            </a:extLst>
          </p:cNvPr>
          <p:cNvSpPr/>
          <p:nvPr userDrawn="1">
            <p:custDataLst>
              <p:tags r:id="rId43"/>
            </p:custDataLst>
          </p:nvPr>
        </p:nvSpPr>
        <p:spPr>
          <a:xfrm>
            <a:off x="4064045" y="359999"/>
            <a:ext cx="180000" cy="6137999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26" name="C" hidden="1">
            <a:extLst>
              <a:ext uri="{FF2B5EF4-FFF2-40B4-BE49-F238E27FC236}">
                <a16:creationId xmlns:a16="http://schemas.microsoft.com/office/drawing/2014/main" id="{129A9A3B-B084-4187-8ACA-4F0D6C08FE4E}"/>
              </a:ext>
            </a:extLst>
          </p:cNvPr>
          <p:cNvSpPr/>
          <p:nvPr userDrawn="1">
            <p:custDataLst>
              <p:tags r:id="rId44"/>
            </p:custDataLst>
          </p:nvPr>
        </p:nvSpPr>
        <p:spPr>
          <a:xfrm>
            <a:off x="8128823" y="360000"/>
            <a:ext cx="791000" cy="6138000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28" name="1" hidden="1">
            <a:extLst>
              <a:ext uri="{FF2B5EF4-FFF2-40B4-BE49-F238E27FC236}">
                <a16:creationId xmlns:a16="http://schemas.microsoft.com/office/drawing/2014/main" id="{DEC24EF5-2922-409A-98A1-4BE1189C8532}"/>
              </a:ext>
            </a:extLst>
          </p:cNvPr>
          <p:cNvSpPr/>
          <p:nvPr userDrawn="1">
            <p:custDataLst>
              <p:tags r:id="rId45"/>
            </p:custDataLst>
          </p:nvPr>
        </p:nvSpPr>
        <p:spPr>
          <a:xfrm>
            <a:off x="5035045" y="359999"/>
            <a:ext cx="180000" cy="6137999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30" name="C" hidden="1">
            <a:extLst>
              <a:ext uri="{FF2B5EF4-FFF2-40B4-BE49-F238E27FC236}">
                <a16:creationId xmlns:a16="http://schemas.microsoft.com/office/drawing/2014/main" id="{9E90051A-07FE-4055-B29A-3240854D0EDD}"/>
              </a:ext>
            </a:extLst>
          </p:cNvPr>
          <p:cNvSpPr/>
          <p:nvPr userDrawn="1">
            <p:custDataLst>
              <p:tags r:id="rId46"/>
            </p:custDataLst>
          </p:nvPr>
        </p:nvSpPr>
        <p:spPr>
          <a:xfrm>
            <a:off x="7157321" y="360000"/>
            <a:ext cx="791000" cy="6138000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32" name="1" hidden="1">
            <a:extLst>
              <a:ext uri="{FF2B5EF4-FFF2-40B4-BE49-F238E27FC236}">
                <a16:creationId xmlns:a16="http://schemas.microsoft.com/office/drawing/2014/main" id="{A3700F78-6579-4287-82B2-6DFA45008FBC}"/>
              </a:ext>
            </a:extLst>
          </p:cNvPr>
          <p:cNvSpPr/>
          <p:nvPr userDrawn="1">
            <p:custDataLst>
              <p:tags r:id="rId47"/>
            </p:custDataLst>
          </p:nvPr>
        </p:nvSpPr>
        <p:spPr>
          <a:xfrm>
            <a:off x="6007384" y="359999"/>
            <a:ext cx="180000" cy="6137999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34" name="C" hidden="1">
            <a:extLst>
              <a:ext uri="{FF2B5EF4-FFF2-40B4-BE49-F238E27FC236}">
                <a16:creationId xmlns:a16="http://schemas.microsoft.com/office/drawing/2014/main" id="{1DA00B94-1AAF-46A9-9411-BB34A0426C6A}"/>
              </a:ext>
            </a:extLst>
          </p:cNvPr>
          <p:cNvSpPr/>
          <p:nvPr userDrawn="1">
            <p:custDataLst>
              <p:tags r:id="rId48"/>
            </p:custDataLst>
          </p:nvPr>
        </p:nvSpPr>
        <p:spPr>
          <a:xfrm>
            <a:off x="6186045" y="360000"/>
            <a:ext cx="791000" cy="6138000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36" name="1" hidden="1">
            <a:extLst>
              <a:ext uri="{FF2B5EF4-FFF2-40B4-BE49-F238E27FC236}">
                <a16:creationId xmlns:a16="http://schemas.microsoft.com/office/drawing/2014/main" id="{ECDF4EC4-C654-4CC0-A697-7C7F76265642}"/>
              </a:ext>
            </a:extLst>
          </p:cNvPr>
          <p:cNvSpPr/>
          <p:nvPr userDrawn="1">
            <p:custDataLst>
              <p:tags r:id="rId49"/>
            </p:custDataLst>
          </p:nvPr>
        </p:nvSpPr>
        <p:spPr>
          <a:xfrm>
            <a:off x="6975706" y="359999"/>
            <a:ext cx="180000" cy="6137999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38" name="C" hidden="1">
            <a:extLst>
              <a:ext uri="{FF2B5EF4-FFF2-40B4-BE49-F238E27FC236}">
                <a16:creationId xmlns:a16="http://schemas.microsoft.com/office/drawing/2014/main" id="{6A79D1EE-D920-468B-9064-1E73DB948D90}"/>
              </a:ext>
            </a:extLst>
          </p:cNvPr>
          <p:cNvSpPr/>
          <p:nvPr userDrawn="1">
            <p:custDataLst>
              <p:tags r:id="rId50"/>
            </p:custDataLst>
          </p:nvPr>
        </p:nvSpPr>
        <p:spPr>
          <a:xfrm>
            <a:off x="5216285" y="360000"/>
            <a:ext cx="791000" cy="6138000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40" name="1" hidden="1">
            <a:extLst>
              <a:ext uri="{FF2B5EF4-FFF2-40B4-BE49-F238E27FC236}">
                <a16:creationId xmlns:a16="http://schemas.microsoft.com/office/drawing/2014/main" id="{B375DE0F-1FC3-4AAD-B356-C9A3A482C506}"/>
              </a:ext>
            </a:extLst>
          </p:cNvPr>
          <p:cNvSpPr/>
          <p:nvPr userDrawn="1">
            <p:custDataLst>
              <p:tags r:id="rId51"/>
            </p:custDataLst>
          </p:nvPr>
        </p:nvSpPr>
        <p:spPr>
          <a:xfrm>
            <a:off x="7948823" y="359999"/>
            <a:ext cx="180000" cy="6137999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42" name="C" hidden="1">
            <a:extLst>
              <a:ext uri="{FF2B5EF4-FFF2-40B4-BE49-F238E27FC236}">
                <a16:creationId xmlns:a16="http://schemas.microsoft.com/office/drawing/2014/main" id="{82A4A22E-F58E-400A-BF42-0B345083C2DA}"/>
              </a:ext>
            </a:extLst>
          </p:cNvPr>
          <p:cNvSpPr/>
          <p:nvPr userDrawn="1">
            <p:custDataLst>
              <p:tags r:id="rId52"/>
            </p:custDataLst>
          </p:nvPr>
        </p:nvSpPr>
        <p:spPr>
          <a:xfrm>
            <a:off x="4244265" y="360000"/>
            <a:ext cx="791000" cy="6138000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44" name="1" hidden="1">
            <a:extLst>
              <a:ext uri="{FF2B5EF4-FFF2-40B4-BE49-F238E27FC236}">
                <a16:creationId xmlns:a16="http://schemas.microsoft.com/office/drawing/2014/main" id="{18F2331C-BB65-4FCB-BB33-C3286B6868D4}"/>
              </a:ext>
            </a:extLst>
          </p:cNvPr>
          <p:cNvSpPr/>
          <p:nvPr userDrawn="1">
            <p:custDataLst>
              <p:tags r:id="rId53"/>
            </p:custDataLst>
          </p:nvPr>
        </p:nvSpPr>
        <p:spPr>
          <a:xfrm>
            <a:off x="8918208" y="359999"/>
            <a:ext cx="180000" cy="6137999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46" name="C" hidden="1">
            <a:extLst>
              <a:ext uri="{FF2B5EF4-FFF2-40B4-BE49-F238E27FC236}">
                <a16:creationId xmlns:a16="http://schemas.microsoft.com/office/drawing/2014/main" id="{0B31BD39-E957-4B61-99A5-4BA424B9346E}"/>
              </a:ext>
            </a:extLst>
          </p:cNvPr>
          <p:cNvSpPr/>
          <p:nvPr userDrawn="1">
            <p:custDataLst>
              <p:tags r:id="rId54"/>
            </p:custDataLst>
          </p:nvPr>
        </p:nvSpPr>
        <p:spPr>
          <a:xfrm>
            <a:off x="3273411" y="360000"/>
            <a:ext cx="791000" cy="6138000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48" name="1" hidden="1">
            <a:extLst>
              <a:ext uri="{FF2B5EF4-FFF2-40B4-BE49-F238E27FC236}">
                <a16:creationId xmlns:a16="http://schemas.microsoft.com/office/drawing/2014/main" id="{51C7EEDE-B06B-4A00-9549-E9285576C892}"/>
              </a:ext>
            </a:extLst>
          </p:cNvPr>
          <p:cNvSpPr/>
          <p:nvPr userDrawn="1">
            <p:custDataLst>
              <p:tags r:id="rId55"/>
            </p:custDataLst>
          </p:nvPr>
        </p:nvSpPr>
        <p:spPr>
          <a:xfrm>
            <a:off x="10859298" y="359998"/>
            <a:ext cx="180000" cy="6137999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50" name="C" hidden="1">
            <a:extLst>
              <a:ext uri="{FF2B5EF4-FFF2-40B4-BE49-F238E27FC236}">
                <a16:creationId xmlns:a16="http://schemas.microsoft.com/office/drawing/2014/main" id="{346FE888-2B04-40EA-9D03-3CBF808A53C4}"/>
              </a:ext>
            </a:extLst>
          </p:cNvPr>
          <p:cNvSpPr/>
          <p:nvPr userDrawn="1">
            <p:custDataLst>
              <p:tags r:id="rId56"/>
            </p:custDataLst>
          </p:nvPr>
        </p:nvSpPr>
        <p:spPr>
          <a:xfrm>
            <a:off x="2301978" y="360000"/>
            <a:ext cx="791000" cy="6138000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52" name="1" hidden="1">
            <a:extLst>
              <a:ext uri="{FF2B5EF4-FFF2-40B4-BE49-F238E27FC236}">
                <a16:creationId xmlns:a16="http://schemas.microsoft.com/office/drawing/2014/main" id="{8ED580F1-63D4-4934-8F07-895D75D68EFC}"/>
              </a:ext>
            </a:extLst>
          </p:cNvPr>
          <p:cNvSpPr/>
          <p:nvPr userDrawn="1">
            <p:custDataLst>
              <p:tags r:id="rId57"/>
            </p:custDataLst>
          </p:nvPr>
        </p:nvSpPr>
        <p:spPr>
          <a:xfrm>
            <a:off x="9889710" y="359999"/>
            <a:ext cx="180000" cy="6137999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54" name="C" hidden="1">
            <a:extLst>
              <a:ext uri="{FF2B5EF4-FFF2-40B4-BE49-F238E27FC236}">
                <a16:creationId xmlns:a16="http://schemas.microsoft.com/office/drawing/2014/main" id="{64E6E6C5-4F17-4E72-A63A-4DC01755A9FF}"/>
              </a:ext>
            </a:extLst>
          </p:cNvPr>
          <p:cNvSpPr/>
          <p:nvPr userDrawn="1">
            <p:custDataLst>
              <p:tags r:id="rId58"/>
            </p:custDataLst>
          </p:nvPr>
        </p:nvSpPr>
        <p:spPr>
          <a:xfrm>
            <a:off x="1331000" y="360000"/>
            <a:ext cx="791000" cy="6138000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607DBA84-7BEB-4F76-968F-371B7546850B}"/>
              </a:ext>
            </a:extLst>
          </p:cNvPr>
          <p:cNvPicPr>
            <a:picLocks noChangeAspect="1"/>
          </p:cNvPicPr>
          <p:nvPr userDrawn="1"/>
        </p:nvPicPr>
        <p:blipFill>
          <a:blip r:embed="rId5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0"/>
              </a:ext>
            </a:extLst>
          </a:blip>
          <a:stretch>
            <a:fillRect/>
          </a:stretch>
        </p:blipFill>
        <p:spPr>
          <a:xfrm>
            <a:off x="361948" y="6357033"/>
            <a:ext cx="1274201" cy="142986"/>
          </a:xfrm>
          <a:prstGeom prst="rect">
            <a:avLst/>
          </a:prstGeom>
        </p:spPr>
      </p:pic>
      <p:sp>
        <p:nvSpPr>
          <p:cNvPr id="8" name="text" descr="{&quot;templafy&quot;:{&quot;id&quot;:&quot;7f8b88c7-7057-48b0-b2cb-aff3b038618f&quot;}}" title="Form.Cigna_Confidentiality.Cigna_confidentiality">
            <a:extLst>
              <a:ext uri="{FF2B5EF4-FFF2-40B4-BE49-F238E27FC236}">
                <a16:creationId xmlns:a16="http://schemas.microsoft.com/office/drawing/2014/main" id="{707EE37D-5AC8-496F-918C-A354CCA61E7B}"/>
              </a:ext>
            </a:extLst>
          </p:cNvPr>
          <p:cNvSpPr/>
          <p:nvPr userDrawn="1"/>
        </p:nvSpPr>
        <p:spPr>
          <a:xfrm>
            <a:off x="2303463" y="6317639"/>
            <a:ext cx="1939925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endParaRPr lang="en-US" sz="600" noProof="0" dirty="0" err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9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63" r:id="rId2"/>
    <p:sldLayoutId id="2147483778" r:id="rId3"/>
    <p:sldLayoutId id="2147483764" r:id="rId4"/>
    <p:sldLayoutId id="2147483793" r:id="rId5"/>
    <p:sldLayoutId id="2147483731" r:id="rId6"/>
    <p:sldLayoutId id="2147483788" r:id="rId7"/>
    <p:sldLayoutId id="2147483783" r:id="rId8"/>
    <p:sldLayoutId id="2147483789" r:id="rId9"/>
    <p:sldLayoutId id="2147483779" r:id="rId10"/>
    <p:sldLayoutId id="2147483737" r:id="rId11"/>
    <p:sldLayoutId id="2147483765" r:id="rId12"/>
    <p:sldLayoutId id="2147483732" r:id="rId13"/>
    <p:sldLayoutId id="2147483790" r:id="rId14"/>
    <p:sldLayoutId id="2147483755" r:id="rId15"/>
    <p:sldLayoutId id="2147483766" r:id="rId16"/>
    <p:sldLayoutId id="2147483757" r:id="rId17"/>
    <p:sldLayoutId id="2147483767" r:id="rId18"/>
    <p:sldLayoutId id="2147483791" r:id="rId19"/>
    <p:sldLayoutId id="2147483768" r:id="rId20"/>
    <p:sldLayoutId id="2147483785" r:id="rId21"/>
    <p:sldLayoutId id="2147483786" r:id="rId22"/>
    <p:sldLayoutId id="2147483787" r:id="rId23"/>
    <p:sldLayoutId id="2147483769" r:id="rId24"/>
    <p:sldLayoutId id="2147483780" r:id="rId25"/>
    <p:sldLayoutId id="2147483773" r:id="rId26"/>
    <p:sldLayoutId id="2147483739" r:id="rId27"/>
    <p:sldLayoutId id="2147483770" r:id="rId28"/>
    <p:sldLayoutId id="2147483743" r:id="rId29"/>
    <p:sldLayoutId id="2147483792" r:id="rId30"/>
    <p:sldLayoutId id="2147483777" r:id="rId31"/>
    <p:sldLayoutId id="2147483744" r:id="rId32"/>
    <p:sldLayoutId id="2147483784" r:id="rId33"/>
    <p:sldLayoutId id="2147483751" r:id="rId34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Font typeface="Segoe UI" panose="020B0502040204020203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SzPct val="80000"/>
        <a:buFont typeface="Segoe UI" panose="020B0502040204020203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1200"/>
        </a:spcAft>
        <a:buFont typeface="Arial" panose="020B0604020202020204" pitchFamily="34" charset="0"/>
        <a:buChar char="​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1200"/>
        </a:spcAft>
        <a:buFont typeface="Arial" panose="020B0604020202020204" pitchFamily="34" charset="0"/>
        <a:buChar char="​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00" indent="-180000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Font typeface="Segoe UI" panose="020B0502040204020203" pitchFamily="34" charset="0"/>
        <a:buChar char="+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20000"/>
        </a:lnSpc>
        <a:spcBef>
          <a:spcPts val="300"/>
        </a:spcBef>
        <a:spcAft>
          <a:spcPts val="600"/>
        </a:spcAft>
        <a:buFont typeface="Arial" panose="020B0604020202020204" pitchFamily="34" charset="0"/>
        <a:buChar char="​"/>
        <a:defRPr sz="1000" b="1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Font typeface="Arial" panose="020B0604020202020204" pitchFamily="34" charset="0"/>
        <a:buChar char="​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86000"/>
        </a:lnSpc>
        <a:spcBef>
          <a:spcPts val="300"/>
        </a:spcBef>
        <a:spcAft>
          <a:spcPts val="0"/>
        </a:spcAft>
        <a:buFont typeface="Arial" panose="020B0604020202020204" pitchFamily="34" charset="0"/>
        <a:buChar char="​"/>
        <a:defRPr sz="6000" b="1" kern="1200" spc="-150" baseline="0">
          <a:solidFill>
            <a:schemeClr val="tx1"/>
          </a:solidFill>
          <a:latin typeface="Arial Black" panose="020B0A04020102020204" pitchFamily="34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26" userDrawn="1">
          <p15:clr>
            <a:srgbClr val="F26B43"/>
          </p15:clr>
        </p15:guide>
        <p15:guide id="2" pos="725" userDrawn="1">
          <p15:clr>
            <a:srgbClr val="F26B43"/>
          </p15:clr>
        </p15:guide>
        <p15:guide id="3" orient="horz" pos="226" userDrawn="1">
          <p15:clr>
            <a:srgbClr val="F26B43"/>
          </p15:clr>
        </p15:guide>
        <p15:guide id="4" orient="horz" pos="4093" userDrawn="1">
          <p15:clr>
            <a:srgbClr val="F26B43"/>
          </p15:clr>
        </p15:guide>
        <p15:guide id="6" pos="4394" userDrawn="1">
          <p15:clr>
            <a:srgbClr val="F26B43"/>
          </p15:clr>
        </p15:guide>
        <p15:guide id="7" pos="838" userDrawn="1">
          <p15:clr>
            <a:srgbClr val="F26B43"/>
          </p15:clr>
        </p15:guide>
        <p15:guide id="9" pos="2673" userDrawn="1">
          <p15:clr>
            <a:srgbClr val="F26B43"/>
          </p15:clr>
        </p15:guide>
        <p15:guide id="10" pos="3171" userDrawn="1">
          <p15:clr>
            <a:srgbClr val="F26B43"/>
          </p15:clr>
        </p15:guide>
        <p15:guide id="11" pos="6229" userDrawn="1">
          <p15:clr>
            <a:srgbClr val="F26B43"/>
          </p15:clr>
        </p15:guide>
        <p15:guide id="13" pos="6840" userDrawn="1">
          <p15:clr>
            <a:srgbClr val="F26B43"/>
          </p15:clr>
        </p15:guide>
        <p15:guide id="16" pos="5120" userDrawn="1">
          <p15:clr>
            <a:srgbClr val="F26B43"/>
          </p15:clr>
        </p15:guide>
        <p15:guide id="17" pos="3285" userDrawn="1">
          <p15:clr>
            <a:srgbClr val="F26B43"/>
          </p15:clr>
        </p15:guide>
        <p15:guide id="18" pos="3784" userDrawn="1">
          <p15:clr>
            <a:srgbClr val="F26B43"/>
          </p15:clr>
        </p15:guide>
        <p15:guide id="20" pos="1948" userDrawn="1">
          <p15:clr>
            <a:srgbClr val="F26B43"/>
          </p15:clr>
        </p15:guide>
        <p15:guide id="21" pos="6952" userDrawn="1">
          <p15:clr>
            <a:srgbClr val="F26B43"/>
          </p15:clr>
        </p15:guide>
        <p15:guide id="22" pos="7451" userDrawn="1">
          <p15:clr>
            <a:srgbClr val="F26B43"/>
          </p15:clr>
        </p15:guide>
        <p15:guide id="23" pos="2061" userDrawn="1">
          <p15:clr>
            <a:srgbClr val="F26B43"/>
          </p15:clr>
        </p15:guide>
        <p15:guide id="24" pos="2560" userDrawn="1">
          <p15:clr>
            <a:srgbClr val="F26B43"/>
          </p15:clr>
        </p15:guide>
        <p15:guide id="26" pos="6342" userDrawn="1">
          <p15:clr>
            <a:srgbClr val="F26B43"/>
          </p15:clr>
        </p15:guide>
        <p15:guide id="28" pos="5006" userDrawn="1">
          <p15:clr>
            <a:srgbClr val="F26B43"/>
          </p15:clr>
        </p15:guide>
        <p15:guide id="29" pos="4507" userDrawn="1">
          <p15:clr>
            <a:srgbClr val="F26B43"/>
          </p15:clr>
        </p15:guide>
        <p15:guide id="30" pos="3897" userDrawn="1">
          <p15:clr>
            <a:srgbClr val="F26B43"/>
          </p15:clr>
        </p15:guide>
        <p15:guide id="31" pos="5731" userDrawn="1">
          <p15:clr>
            <a:srgbClr val="F26B43"/>
          </p15:clr>
        </p15:guide>
        <p15:guide id="32" pos="5617" userDrawn="1">
          <p15:clr>
            <a:srgbClr val="F26B43"/>
          </p15:clr>
        </p15:guide>
        <p15:guide id="33" pos="1337" userDrawn="1">
          <p15:clr>
            <a:srgbClr val="F26B43"/>
          </p15:clr>
        </p15:guide>
        <p15:guide id="34" pos="145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92EDD40-1362-4812-8AD5-B28F968FC7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Networking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F6E195-98CC-49D6-A1B1-49B583F6C2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An overview of the underpinnings of the Web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B68C9-EC09-449D-A3B8-F5A1F9E0FBC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EEFFD9-A2F0-46DC-A7BD-71A765012766}" type="datetime1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1AF167-8D6F-448B-8102-6675C945C9E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1</a:t>
            </a:fld>
            <a:endParaRPr lang="en-US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75689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D7056-F108-4469-8F61-ECA238F2E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FE7F-AC02-4933-A3F3-221A9E33CB7F}" type="datetime1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B45-DECE-4FFE-847E-2A0C75AC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19113-474C-4503-9E48-0E7A5C91F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E00E0-B04A-4F5A-BAC7-86FCAE69F11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57189" y="1608363"/>
            <a:ext cx="11115674" cy="4364037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</a:rPr>
              <a:t>The Network Protocol Stack</a:t>
            </a:r>
          </a:p>
          <a:p>
            <a:r>
              <a:rPr lang="en-US" sz="1800" dirty="0">
                <a:solidFill>
                  <a:schemeClr val="bg1"/>
                </a:solidFill>
              </a:rPr>
              <a:t>How a Browser Downloads a Web Page</a:t>
            </a:r>
          </a:p>
          <a:p>
            <a:r>
              <a:rPr lang="en-US" sz="1800" dirty="0">
                <a:solidFill>
                  <a:schemeClr val="bg1"/>
                </a:solidFill>
              </a:rPr>
              <a:t>Common Networking Infrastructure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405876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FE7F-AC02-4933-A3F3-221A9E33CB7F}" type="datetime1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360000" y="5972400"/>
            <a:ext cx="11206800" cy="1791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9" y="360362"/>
            <a:ext cx="7753878" cy="613305"/>
          </a:xfrm>
        </p:spPr>
        <p:txBody>
          <a:bodyPr/>
          <a:lstStyle/>
          <a:p>
            <a:r>
              <a:rPr lang="en-US" dirty="0"/>
              <a:t>The Network Protocol Stack – The OSI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57189" y="897466"/>
            <a:ext cx="8515878" cy="4995334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</a:rPr>
              <a:t>Always referenced, never followed</a:t>
            </a:r>
          </a:p>
          <a:p>
            <a:r>
              <a:rPr lang="en-US" sz="1800" dirty="0">
                <a:solidFill>
                  <a:schemeClr val="bg1"/>
                </a:solidFill>
              </a:rPr>
              <a:t>The OSI model defines seven “network layers”</a:t>
            </a:r>
          </a:p>
          <a:p>
            <a:r>
              <a:rPr lang="en-US" sz="1800" dirty="0">
                <a:solidFill>
                  <a:schemeClr val="bg1"/>
                </a:solidFill>
              </a:rPr>
              <a:t>Layers are distinguished by functionality provided</a:t>
            </a:r>
          </a:p>
          <a:p>
            <a:r>
              <a:rPr lang="en-US" sz="1800" dirty="0">
                <a:solidFill>
                  <a:schemeClr val="bg1"/>
                </a:solidFill>
              </a:rPr>
              <a:t>They’re ordered (loosely) by degree of abstraction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Main place you see it</a:t>
            </a:r>
            <a:r>
              <a:rPr lang="en-US" sz="1800" dirty="0">
                <a:solidFill>
                  <a:schemeClr val="bg1"/>
                </a:solidFill>
              </a:rPr>
              <a:t>: Firewalls are frequently categorized by how many OSI layers they can inspect and use to filter traffic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Level 4 firewalls can filter by IP address and TCP or UDP port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Level 7 firewalls can also filter by HTTP headers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83607E-CC1F-6A20-F0F4-29AA59FD4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7275" y="386740"/>
            <a:ext cx="275272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498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FE7F-AC02-4933-A3F3-221A9E33CB7F}" type="datetime1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360000" y="5972400"/>
            <a:ext cx="11206800" cy="1791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8" y="360362"/>
            <a:ext cx="8515877" cy="613305"/>
          </a:xfrm>
        </p:spPr>
        <p:txBody>
          <a:bodyPr/>
          <a:lstStyle/>
          <a:p>
            <a:r>
              <a:rPr lang="en-US" dirty="0"/>
              <a:t>The Network Protocol Stack – The TCP/IP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57189" y="897466"/>
            <a:ext cx="8820678" cy="4995334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</a:rPr>
              <a:t>Link Layer – Lowest level, usually meaning hardware (ethernet, MAC addresses)</a:t>
            </a:r>
          </a:p>
          <a:p>
            <a:r>
              <a:rPr lang="en-US" sz="1800" dirty="0">
                <a:solidFill>
                  <a:schemeClr val="bg1"/>
                </a:solidFill>
              </a:rPr>
              <a:t>Internet Layer – IP (the “Internet Protocol”)</a:t>
            </a:r>
          </a:p>
          <a:p>
            <a:r>
              <a:rPr lang="en-US" sz="1800" dirty="0">
                <a:solidFill>
                  <a:schemeClr val="bg1"/>
                </a:solidFill>
              </a:rPr>
              <a:t>Transport Layer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TCP (Transport Control Protocol) – connections and error handling; uses ports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UDP (User Datagram Protocol) – no connections or error handling; uses ports</a:t>
            </a:r>
          </a:p>
          <a:p>
            <a:r>
              <a:rPr lang="en-US" sz="1800" dirty="0">
                <a:solidFill>
                  <a:schemeClr val="bg1"/>
                </a:solidFill>
              </a:rPr>
              <a:t>Application Layer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HTTP (</a:t>
            </a:r>
            <a:r>
              <a:rPr lang="en-US" sz="1800" dirty="0" err="1">
                <a:solidFill>
                  <a:schemeClr val="bg1"/>
                </a:solidFill>
              </a:rPr>
              <a:t>HyperText</a:t>
            </a:r>
            <a:r>
              <a:rPr lang="en-US" sz="1800" dirty="0">
                <a:solidFill>
                  <a:schemeClr val="bg1"/>
                </a:solidFill>
              </a:rPr>
              <a:t> Transport Protocol) – Headers, paths, verbs, query strings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WebSocket – A real-time two-way messaging protocol compatible with HTTP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FTP (File Transfer Protocol) – Directory listings, binary file transfer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SMTP (Simple Mail Transport Protocol) – Peer-to-peer routing of emails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TDS (Tabular Data Stream) – MS SQL’s native protocol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DNS (Domain Name Service) – Decentralized domain-to-IP lookup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…and more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4798C2F-D52E-4B45-5EF9-A431A841D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5734" y="3946350"/>
            <a:ext cx="3705754" cy="239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925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FE7F-AC02-4933-A3F3-221A9E33CB7F}" type="datetime1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360000" y="5972400"/>
            <a:ext cx="11206800" cy="1791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9" y="399784"/>
            <a:ext cx="7394616" cy="613305"/>
          </a:xfrm>
        </p:spPr>
        <p:txBody>
          <a:bodyPr/>
          <a:lstStyle/>
          <a:p>
            <a:r>
              <a:rPr lang="en-US" dirty="0"/>
              <a:t>Browsers and Web Pages – Initial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57189" y="939800"/>
            <a:ext cx="7268264" cy="5032375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</a:rPr>
              <a:t>DNS lookup of the IP address(es) hosting a domain – </a:t>
            </a:r>
            <a:r>
              <a:rPr lang="en-US" sz="1800" b="1" dirty="0">
                <a:solidFill>
                  <a:schemeClr val="bg1"/>
                </a:solidFill>
              </a:rPr>
              <a:t>google.com</a:t>
            </a:r>
            <a:r>
              <a:rPr lang="en-US" sz="1800" dirty="0">
                <a:solidFill>
                  <a:schemeClr val="bg1"/>
                </a:solidFill>
              </a:rPr>
              <a:t> here</a:t>
            </a:r>
          </a:p>
          <a:p>
            <a:r>
              <a:rPr lang="en-US" sz="1800" dirty="0">
                <a:solidFill>
                  <a:schemeClr val="bg1"/>
                </a:solidFill>
                <a:sym typeface="Wingdings" panose="05000000000000000000" pitchFamily="2" charset="2"/>
              </a:rPr>
              <a:t>TCP connection established to one of the IP addresses for the domain</a:t>
            </a:r>
          </a:p>
          <a:p>
            <a:r>
              <a:rPr lang="en-US" sz="1800" dirty="0">
                <a:solidFill>
                  <a:schemeClr val="bg1"/>
                </a:solidFill>
                <a:sym typeface="Wingdings" panose="05000000000000000000" pitchFamily="2" charset="2"/>
              </a:rPr>
              <a:t>HTTPS tunnel negotiated and established over the TCP connection</a:t>
            </a:r>
          </a:p>
          <a:p>
            <a:r>
              <a:rPr lang="en-US" sz="1800" dirty="0">
                <a:solidFill>
                  <a:schemeClr val="bg1"/>
                </a:solidFill>
                <a:sym typeface="Wingdings" panose="05000000000000000000" pitchFamily="2" charset="2"/>
              </a:rPr>
              <a:t>HTTP request sent</a:t>
            </a:r>
          </a:p>
          <a:p>
            <a:pPr lvl="1"/>
            <a:r>
              <a:rPr lang="en-US" sz="1800" dirty="0">
                <a:solidFill>
                  <a:schemeClr val="bg1"/>
                </a:solidFill>
                <a:sym typeface="Wingdings" panose="05000000000000000000" pitchFamily="2" charset="2"/>
              </a:rPr>
              <a:t>Verb – Here it’s GET, which means “Send me what’s at the path”</a:t>
            </a:r>
          </a:p>
          <a:p>
            <a:pPr lvl="1"/>
            <a:r>
              <a:rPr lang="en-US" sz="1800" dirty="0">
                <a:solidFill>
                  <a:schemeClr val="bg1"/>
                </a:solidFill>
                <a:sym typeface="Wingdings" panose="05000000000000000000" pitchFamily="2" charset="2"/>
              </a:rPr>
              <a:t>Path – Just </a:t>
            </a:r>
            <a:r>
              <a:rPr lang="en-US" sz="1800" b="1" dirty="0">
                <a:solidFill>
                  <a:schemeClr val="bg1"/>
                </a:solidFill>
                <a:sym typeface="Wingdings" panose="05000000000000000000" pitchFamily="2" charset="2"/>
              </a:rPr>
              <a:t>/search</a:t>
            </a:r>
            <a:r>
              <a:rPr lang="en-US" sz="1800" dirty="0">
                <a:solidFill>
                  <a:schemeClr val="bg1"/>
                </a:solidFill>
                <a:sym typeface="Wingdings" panose="05000000000000000000" pitchFamily="2" charset="2"/>
              </a:rPr>
              <a:t> in this case</a:t>
            </a:r>
          </a:p>
          <a:p>
            <a:pPr lvl="1"/>
            <a:r>
              <a:rPr lang="en-US" sz="1800" dirty="0">
                <a:solidFill>
                  <a:schemeClr val="bg1"/>
                </a:solidFill>
                <a:sym typeface="Wingdings" panose="05000000000000000000" pitchFamily="2" charset="2"/>
              </a:rPr>
              <a:t>Query string – Here it’s </a:t>
            </a:r>
            <a:r>
              <a:rPr lang="en-US" sz="1800" b="1" dirty="0">
                <a:solidFill>
                  <a:schemeClr val="bg1"/>
                </a:solidFill>
                <a:sym typeface="Wingdings" panose="05000000000000000000" pitchFamily="2" charset="2"/>
              </a:rPr>
              <a:t>?q=</a:t>
            </a:r>
            <a:r>
              <a:rPr lang="en-US" sz="1800" b="1" dirty="0" err="1">
                <a:solidFill>
                  <a:schemeClr val="bg1"/>
                </a:solidFill>
                <a:sym typeface="Wingdings" panose="05000000000000000000" pitchFamily="2" charset="2"/>
              </a:rPr>
              <a:t>HTML&amp;ei</a:t>
            </a:r>
            <a:r>
              <a:rPr lang="en-US" sz="1800" b="1" dirty="0">
                <a:solidFill>
                  <a:schemeClr val="bg1"/>
                </a:solidFill>
                <a:sym typeface="Wingdings" panose="05000000000000000000" pitchFamily="2" charset="2"/>
              </a:rPr>
              <a:t>=…</a:t>
            </a:r>
            <a:endParaRPr lang="en-US" sz="18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2"/>
            <a:r>
              <a:rPr lang="en-US" sz="1800" dirty="0">
                <a:solidFill>
                  <a:schemeClr val="bg1"/>
                </a:solidFill>
                <a:sym typeface="Wingdings" panose="05000000000000000000" pitchFamily="2" charset="2"/>
              </a:rPr>
              <a:t>For Google this represents a query for the string “HTML”</a:t>
            </a:r>
            <a:endParaRPr lang="en-US" sz="18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2"/>
            <a:r>
              <a:rPr lang="en-US" sz="1800" dirty="0">
                <a:solidFill>
                  <a:schemeClr val="bg1"/>
                </a:solidFill>
                <a:sym typeface="Wingdings" panose="05000000000000000000" pitchFamily="2" charset="2"/>
              </a:rPr>
              <a:t>Other key/value pairs delimited by ampersands (“&amp;”)</a:t>
            </a:r>
          </a:p>
          <a:p>
            <a:pPr lvl="1"/>
            <a:r>
              <a:rPr lang="en-US" sz="1800" dirty="0">
                <a:solidFill>
                  <a:schemeClr val="bg1"/>
                </a:solidFill>
                <a:sym typeface="Wingdings" panose="05000000000000000000" pitchFamily="2" charset="2"/>
              </a:rPr>
              <a:t>Other headers indicate things like what kinds of responses are accepted, what page (if any) sent the browser here, etc.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546D566-5DC0-D8FE-6E5D-946902F81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5453" y="226330"/>
            <a:ext cx="4359227" cy="584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60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FE7F-AC02-4933-A3F3-221A9E33CB7F}" type="datetime1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360000" y="5972400"/>
            <a:ext cx="11206800" cy="1791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9" y="399784"/>
            <a:ext cx="7394616" cy="613305"/>
          </a:xfrm>
        </p:spPr>
        <p:txBody>
          <a:bodyPr/>
          <a:lstStyle/>
          <a:p>
            <a:r>
              <a:rPr lang="en-US" dirty="0"/>
              <a:t>Browsers and Web Pages -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57189" y="939800"/>
            <a:ext cx="7775918" cy="5032375"/>
          </a:xfrm>
        </p:spPr>
        <p:txBody>
          <a:bodyPr/>
          <a:lstStyle/>
          <a:p>
            <a:r>
              <a:rPr lang="en-US" sz="1800" dirty="0" err="1">
                <a:solidFill>
                  <a:schemeClr val="bg1"/>
                </a:solidFill>
              </a:rPr>
              <a:t>HyperText</a:t>
            </a:r>
            <a:r>
              <a:rPr lang="en-US" sz="1800" dirty="0">
                <a:solidFill>
                  <a:schemeClr val="bg1"/>
                </a:solidFill>
              </a:rPr>
              <a:t> Markup Language</a:t>
            </a:r>
          </a:p>
          <a:p>
            <a:r>
              <a:rPr lang="en-US" sz="1800" dirty="0">
                <a:solidFill>
                  <a:schemeClr val="bg1"/>
                </a:solidFill>
                <a:sym typeface="Wingdings" panose="05000000000000000000" pitchFamily="2" charset="2"/>
              </a:rPr>
              <a:t>An XML-</a:t>
            </a:r>
            <a:r>
              <a:rPr lang="en-US" sz="1800" dirty="0" err="1">
                <a:solidFill>
                  <a:schemeClr val="bg1"/>
                </a:solidFill>
                <a:sym typeface="Wingdings" panose="05000000000000000000" pitchFamily="2" charset="2"/>
              </a:rPr>
              <a:t>ish</a:t>
            </a:r>
            <a:r>
              <a:rPr lang="en-US" sz="1800" dirty="0">
                <a:solidFill>
                  <a:schemeClr val="bg1"/>
                </a:solidFill>
                <a:sym typeface="Wingdings" panose="05000000000000000000" pitchFamily="2" charset="2"/>
              </a:rPr>
              <a:t> description of a UI</a:t>
            </a:r>
          </a:p>
          <a:p>
            <a:r>
              <a:rPr lang="en-US" sz="1800" dirty="0">
                <a:solidFill>
                  <a:schemeClr val="bg1"/>
                </a:solidFill>
                <a:sym typeface="Wingdings" panose="05000000000000000000" pitchFamily="2" charset="2"/>
              </a:rPr>
              <a:t>“Tags” or “elements” define how what should be included in the parent space</a:t>
            </a:r>
          </a:p>
          <a:p>
            <a:r>
              <a:rPr lang="en-US" sz="1800" dirty="0">
                <a:solidFill>
                  <a:schemeClr val="bg1"/>
                </a:solidFill>
                <a:sym typeface="Wingdings" panose="05000000000000000000" pitchFamily="2" charset="2"/>
              </a:rPr>
              <a:t>Most HTML elements can include other elements</a:t>
            </a:r>
          </a:p>
          <a:p>
            <a:r>
              <a:rPr lang="en-US" sz="1800" dirty="0">
                <a:solidFill>
                  <a:schemeClr val="bg1"/>
                </a:solidFill>
                <a:sym typeface="Wingdings" panose="05000000000000000000" pitchFamily="2" charset="2"/>
              </a:rPr>
              <a:t>Some tags provide metadata about the page</a:t>
            </a:r>
          </a:p>
          <a:p>
            <a:pPr lvl="1"/>
            <a:r>
              <a:rPr lang="en-US" sz="1800" dirty="0">
                <a:solidFill>
                  <a:schemeClr val="bg1"/>
                </a:solidFill>
                <a:sym typeface="Wingdings" panose="05000000000000000000" pitchFamily="2" charset="2"/>
              </a:rPr>
              <a:t>&lt;head&gt; - Resource references, page metadata, etc.</a:t>
            </a:r>
          </a:p>
          <a:p>
            <a:pPr lvl="1"/>
            <a:r>
              <a:rPr lang="en-US" sz="1800" dirty="0">
                <a:solidFill>
                  <a:schemeClr val="bg1"/>
                </a:solidFill>
                <a:sym typeface="Wingdings" panose="05000000000000000000" pitchFamily="2" charset="2"/>
              </a:rPr>
              <a:t>&lt;meta&gt; - Info about the page like which text encoding is used</a:t>
            </a:r>
          </a:p>
          <a:p>
            <a:pPr lvl="1"/>
            <a:r>
              <a:rPr lang="en-US" sz="1800" dirty="0">
                <a:solidFill>
                  <a:schemeClr val="bg1"/>
                </a:solidFill>
                <a:sym typeface="Wingdings" panose="05000000000000000000" pitchFamily="2" charset="2"/>
              </a:rPr>
              <a:t>&lt;title&gt; - Usually shown in the browser tab containing the page</a:t>
            </a:r>
          </a:p>
          <a:p>
            <a:r>
              <a:rPr lang="en-US" sz="1800" dirty="0">
                <a:solidFill>
                  <a:schemeClr val="bg1"/>
                </a:solidFill>
                <a:sym typeface="Wingdings" panose="05000000000000000000" pitchFamily="2" charset="2"/>
              </a:rPr>
              <a:t>Some tags reference other resources to download</a:t>
            </a:r>
          </a:p>
          <a:p>
            <a:pPr lvl="1"/>
            <a:r>
              <a:rPr lang="en-US" sz="1800" dirty="0">
                <a:solidFill>
                  <a:schemeClr val="bg1"/>
                </a:solidFill>
                <a:sym typeface="Wingdings" panose="05000000000000000000" pitchFamily="2" charset="2"/>
              </a:rPr>
              <a:t>&lt;script&gt; - Client-side script files</a:t>
            </a:r>
          </a:p>
          <a:p>
            <a:pPr lvl="1"/>
            <a:r>
              <a:rPr lang="en-US" sz="1800" dirty="0">
                <a:solidFill>
                  <a:schemeClr val="bg1"/>
                </a:solidFill>
                <a:sym typeface="Wingdings" panose="05000000000000000000" pitchFamily="2" charset="2"/>
              </a:rPr>
              <a:t>&lt;</a:t>
            </a:r>
            <a:r>
              <a:rPr lang="en-US" sz="1800" dirty="0" err="1">
                <a:solidFill>
                  <a:schemeClr val="bg1"/>
                </a:solidFill>
                <a:sym typeface="Wingdings" panose="05000000000000000000" pitchFamily="2" charset="2"/>
              </a:rPr>
              <a:t>img</a:t>
            </a:r>
            <a:r>
              <a:rPr lang="en-US" sz="1800" dirty="0">
                <a:solidFill>
                  <a:schemeClr val="bg1"/>
                </a:solidFill>
                <a:sym typeface="Wingdings" panose="05000000000000000000" pitchFamily="2" charset="2"/>
              </a:rPr>
              <a:t>&gt; - An image to display</a:t>
            </a:r>
          </a:p>
          <a:p>
            <a:pPr lvl="1"/>
            <a:r>
              <a:rPr lang="en-US" sz="1800" dirty="0">
                <a:solidFill>
                  <a:schemeClr val="bg1"/>
                </a:solidFill>
                <a:sym typeface="Wingdings" panose="05000000000000000000" pitchFamily="2" charset="2"/>
              </a:rPr>
              <a:t>&lt;link type=“text/</a:t>
            </a:r>
            <a:r>
              <a:rPr lang="en-US" sz="1800" dirty="0" err="1">
                <a:solidFill>
                  <a:schemeClr val="bg1"/>
                </a:solidFill>
                <a:sym typeface="Wingdings" panose="05000000000000000000" pitchFamily="2" charset="2"/>
              </a:rPr>
              <a:t>css</a:t>
            </a:r>
            <a:r>
              <a:rPr lang="en-US" sz="1800" dirty="0">
                <a:solidFill>
                  <a:schemeClr val="bg1"/>
                </a:solidFill>
                <a:sym typeface="Wingdings" panose="05000000000000000000" pitchFamily="2" charset="2"/>
              </a:rPr>
              <a:t>”&gt; - Styling (think fonts &amp; colors) that can be applied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A33ECE-F722-40A6-9B86-12504D5CA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107" y="179388"/>
            <a:ext cx="3845194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72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FE7F-AC02-4933-A3F3-221A9E33CB7F}" type="datetime1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360000" y="5972400"/>
            <a:ext cx="11206800" cy="1791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8" y="399784"/>
            <a:ext cx="9955211" cy="613305"/>
          </a:xfrm>
        </p:spPr>
        <p:txBody>
          <a:bodyPr/>
          <a:lstStyle/>
          <a:p>
            <a:r>
              <a:rPr lang="en-US" dirty="0"/>
              <a:t>Browsers and Web Pages – Subsequent File 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57189" y="939800"/>
            <a:ext cx="9303278" cy="1597794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</a:rPr>
              <a:t>Other files (scripts, images, styles) referenced by the main HTML are now downloaded</a:t>
            </a:r>
          </a:p>
          <a:p>
            <a:r>
              <a:rPr lang="en-US" sz="1800" dirty="0">
                <a:solidFill>
                  <a:schemeClr val="bg1"/>
                </a:solidFill>
                <a:sym typeface="Wingdings" panose="05000000000000000000" pitchFamily="2" charset="2"/>
              </a:rPr>
              <a:t>Responsibly parallel</a:t>
            </a:r>
          </a:p>
          <a:p>
            <a:r>
              <a:rPr lang="en-US" sz="1800" dirty="0">
                <a:solidFill>
                  <a:schemeClr val="bg1"/>
                </a:solidFill>
                <a:sym typeface="Wingdings" panose="05000000000000000000" pitchFamily="2" charset="2"/>
              </a:rPr>
              <a:t>Can be recursive, thanks to client-side scripts referencing other scripts</a:t>
            </a:r>
          </a:p>
          <a:p>
            <a:r>
              <a:rPr lang="en-US" sz="1800" dirty="0">
                <a:solidFill>
                  <a:schemeClr val="bg1"/>
                </a:solidFill>
                <a:sym typeface="Wingdings" panose="05000000000000000000" pitchFamily="2" charset="2"/>
              </a:rPr>
              <a:t>Can be partial, with other resources pulled on-demand by scripts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0C245A-2D6C-2DD0-E432-A3CF2BEED2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66"/>
          <a:stretch/>
        </p:blipFill>
        <p:spPr>
          <a:xfrm>
            <a:off x="358692" y="2537594"/>
            <a:ext cx="11474616" cy="361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907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FE7F-AC02-4933-A3F3-221A9E33CB7F}" type="datetime1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360000" y="5972400"/>
            <a:ext cx="11206800" cy="1791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9" y="360362"/>
            <a:ext cx="7394616" cy="613305"/>
          </a:xfrm>
        </p:spPr>
        <p:txBody>
          <a:bodyPr/>
          <a:lstStyle/>
          <a:p>
            <a:r>
              <a:rPr lang="en-US" dirty="0"/>
              <a:t>Common Network Infrastructure - Firewalls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57189" y="897466"/>
            <a:ext cx="11115674" cy="5074709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</a:rPr>
              <a:t>Firewalls block or allow network traffic between “network segments”</a:t>
            </a:r>
          </a:p>
          <a:p>
            <a:r>
              <a:rPr lang="en-US" sz="1800" dirty="0">
                <a:solidFill>
                  <a:schemeClr val="bg1"/>
                </a:solidFill>
              </a:rPr>
              <a:t>Can use metadata from many protocols in the initial request to decide whether it’s allowed</a:t>
            </a:r>
          </a:p>
          <a:p>
            <a:r>
              <a:rPr lang="en-US" sz="1800" dirty="0">
                <a:solidFill>
                  <a:schemeClr val="bg1"/>
                </a:solidFill>
              </a:rPr>
              <a:t>Frequently thought of as a “door” through which “external” traffic must pass to get to “internal” servers</a:t>
            </a:r>
          </a:p>
          <a:p>
            <a:r>
              <a:rPr lang="en-US" sz="1800" dirty="0">
                <a:solidFill>
                  <a:schemeClr val="bg1"/>
                </a:solidFill>
              </a:rPr>
              <a:t>Network segments are logically connected only by the firewall itself, with the router forcing traffic from one segment to another to go through the firewall</a:t>
            </a:r>
          </a:p>
          <a:p>
            <a:r>
              <a:rPr lang="en-US" sz="1800" dirty="0">
                <a:solidFill>
                  <a:schemeClr val="bg1"/>
                </a:solidFill>
              </a:rPr>
              <a:t>Some common “network segments”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External network or WAN – The Internet and all the unknown actors that lurk there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Internal network or LAN – Your “local area network” of devices owned and managed by you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DMZ – A “De-Militarized Zone” is a network segment frequently configured to be the only segment that can both be accessed from the Internet and also access internal servers.  Is a way to limit surface area for attack.</a:t>
            </a:r>
          </a:p>
        </p:txBody>
      </p:sp>
    </p:spTree>
    <p:extLst>
      <p:ext uri="{BB962C8B-B14F-4D97-AF65-F5344CB8AC3E}">
        <p14:creationId xmlns:p14="http://schemas.microsoft.com/office/powerpoint/2010/main" val="3707033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FE7F-AC02-4933-A3F3-221A9E33CB7F}" type="datetime1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360000" y="5972400"/>
            <a:ext cx="11206800" cy="1791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9" y="360362"/>
            <a:ext cx="7394616" cy="613305"/>
          </a:xfrm>
        </p:spPr>
        <p:txBody>
          <a:bodyPr/>
          <a:lstStyle/>
          <a:p>
            <a:r>
              <a:rPr lang="en-US" dirty="0"/>
              <a:t>Common Network Infrastructure - Others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57189" y="897466"/>
            <a:ext cx="11115674" cy="5074709"/>
          </a:xfrm>
        </p:spPr>
        <p:txBody>
          <a:bodyPr/>
          <a:lstStyle/>
          <a:p>
            <a:r>
              <a:rPr lang="en-US" sz="1800" b="1" dirty="0">
                <a:solidFill>
                  <a:schemeClr val="bg1"/>
                </a:solidFill>
              </a:rPr>
              <a:t>Router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Connects physical networks and has rules to know what the “next hop” is for a destination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Frequently has special rules to send traffic through a firewall if one is present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Gateway</a:t>
            </a:r>
            <a:r>
              <a:rPr lang="en-US" sz="1800" dirty="0">
                <a:solidFill>
                  <a:schemeClr val="bg1"/>
                </a:solidFill>
              </a:rPr>
              <a:t> – Generally an adapter between dissimilar physical network architectures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Proxy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A deliberate “man in the middle” attack designed to protect either the requester or (for a reverse proxy) the server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Usually modifies the request in some way to anonymize whatever it’s protecting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Usually located in the DMZ network segment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Load Balancer</a:t>
            </a:r>
            <a:endParaRPr lang="en-US" sz="1800" dirty="0">
              <a:solidFill>
                <a:schemeClr val="bg1"/>
              </a:solidFill>
            </a:endParaRP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Balances user traffic among multiple servers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Can use DNS to “round robin” IP responses to domain queries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The most advanced usually act as reverse proxies, and can move traffic </a:t>
            </a:r>
            <a:r>
              <a:rPr lang="en-US" sz="1800">
                <a:solidFill>
                  <a:schemeClr val="bg1"/>
                </a:solidFill>
              </a:rPr>
              <a:t>off of servers </a:t>
            </a:r>
            <a:r>
              <a:rPr lang="en-US" sz="1800" dirty="0">
                <a:solidFill>
                  <a:schemeClr val="bg1"/>
                </a:solidFill>
              </a:rPr>
              <a:t>that are slow or not responding</a:t>
            </a:r>
          </a:p>
          <a:p>
            <a:pPr lvl="1"/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6463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heme/theme1.xml><?xml version="1.0" encoding="utf-8"?>
<a:theme xmlns:a="http://schemas.openxmlformats.org/drawingml/2006/main" name="Evernorth 16:9">
  <a:themeElements>
    <a:clrScheme name="Evernorth 2021">
      <a:dk1>
        <a:srgbClr val="000000"/>
      </a:dk1>
      <a:lt1>
        <a:srgbClr val="FFFFFF"/>
      </a:lt1>
      <a:dk2>
        <a:srgbClr val="2A2A2A"/>
      </a:dk2>
      <a:lt2>
        <a:srgbClr val="F7F7F7"/>
      </a:lt2>
      <a:accent1>
        <a:srgbClr val="3EFFC0"/>
      </a:accent1>
      <a:accent2>
        <a:srgbClr val="0033FF"/>
      </a:accent2>
      <a:accent3>
        <a:srgbClr val="33CCFF"/>
      </a:accent3>
      <a:accent4>
        <a:srgbClr val="CCFF66"/>
      </a:accent4>
      <a:accent5>
        <a:srgbClr val="66CC33"/>
      </a:accent5>
      <a:accent6>
        <a:srgbClr val="D5D5D5"/>
      </a:accent6>
      <a:hlink>
        <a:srgbClr val="0033FF"/>
      </a:hlink>
      <a:folHlink>
        <a:srgbClr val="0033FF"/>
      </a:folHlink>
    </a:clrScheme>
    <a:fontScheme name="Cigna 2020">
      <a:majorFont>
        <a:latin typeface="Arial"/>
        <a:ea typeface="MS Gothic"/>
        <a:cs typeface=""/>
      </a:majorFont>
      <a:minorFont>
        <a:latin typeface="Arial"/>
        <a:ea typeface="MS 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lIns="72000" tIns="36000" rIns="72000" bIns="36000" rtlCol="0" anchor="ctr"/>
      <a:lstStyle>
        <a:defPPr algn="ctr">
          <a:defRPr sz="2000" noProof="0"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dirty="0" err="1" smtClean="0"/>
        </a:defPPr>
      </a:lstStyle>
    </a:txDef>
  </a:objectDefaults>
  <a:extraClrSchemeLst/>
  <a:custClrLst>
    <a:custClr name="Hypermint Green">
      <a:srgbClr val="3EFFC0"/>
    </a:custClr>
    <a:custClr name="Alternamint Green">
      <a:srgbClr val="00EDA0"/>
    </a:custClr>
    <a:custClr name="White">
      <a:srgbClr val="FFFFFF"/>
    </a:custClr>
    <a:custClr name="Light Grey">
      <a:srgbClr val="F7F7F7"/>
    </a:custClr>
    <a:custClr name="Medium Grey">
      <a:srgbClr val="D5D5D5"/>
    </a:custClr>
    <a:custClr name="Dark Grey">
      <a:srgbClr val="2A2A2A"/>
    </a:custClr>
    <a:custClr name="Black">
      <a:srgbClr val="000000"/>
    </a:custClr>
    <a:custClr name="Action Blue">
      <a:srgbClr val="0033FF"/>
    </a:custClr>
    <a:custClr name="Light Blue data">
      <a:srgbClr val="33CCFF"/>
    </a:custClr>
    <a:custClr name="Light Green data">
      <a:srgbClr val="CCFF66"/>
    </a:custClr>
    <a:custClr name="Green data">
      <a:srgbClr val="66CC33"/>
    </a:custClr>
  </a:custClrLst>
  <a:extLst>
    <a:ext uri="{05A4C25C-085E-4340-85A3-A5531E510DB2}">
      <thm15:themeFamily xmlns:thm15="http://schemas.microsoft.com/office/thememl/2012/main" name="Evernorth.potx" id="{CF99AB89-BA1D-443F-B964-59F6B3F98DD3}" vid="{9B147206-36C6-4C9B-A1BE-3863A2B43C27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kabelondesign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Hypermint Green">
      <a:srgbClr val="3EFFC0"/>
    </a:custClr>
    <a:custClr name="Alternamint Green">
      <a:srgbClr val="00EDA0"/>
    </a:custClr>
    <a:custClr name="White">
      <a:srgbClr val="FFFFFF"/>
    </a:custClr>
    <a:custClr name="Light Grey">
      <a:srgbClr val="F7F7F7"/>
    </a:custClr>
    <a:custClr name="Medium Grey">
      <a:srgbClr val="D5D5D5"/>
    </a:custClr>
    <a:custClr name="Dark Grey">
      <a:srgbClr val="2A2A2A"/>
    </a:custClr>
    <a:custClr name="Black">
      <a:srgbClr val="000000"/>
    </a:custClr>
    <a:custClr name="Action Blue">
      <a:srgbClr val="0033FF"/>
    </a:custClr>
    <a:custClr name="Light Blue data">
      <a:srgbClr val="33CCFF"/>
    </a:custClr>
    <a:custClr name="Light Green data">
      <a:srgbClr val="CCFF66"/>
    </a:custClr>
    <a:custClr name="Green data">
      <a:srgbClr val="66CC33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kabelondesign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Hypermint Green">
      <a:srgbClr val="3EFFC0"/>
    </a:custClr>
    <a:custClr name="Alternamint Green">
      <a:srgbClr val="00EDA0"/>
    </a:custClr>
    <a:custClr name="White">
      <a:srgbClr val="FFFFFF"/>
    </a:custClr>
    <a:custClr name="Light Grey">
      <a:srgbClr val="F7F7F7"/>
    </a:custClr>
    <a:custClr name="Medium Grey">
      <a:srgbClr val="D5D5D5"/>
    </a:custClr>
    <a:custClr name="Dark Grey">
      <a:srgbClr val="2A2A2A"/>
    </a:custClr>
    <a:custClr name="Black">
      <a:srgbClr val="000000"/>
    </a:custClr>
    <a:custClr name="Action Blue">
      <a:srgbClr val="0033FF"/>
    </a:custClr>
    <a:custClr name="Light Blue data">
      <a:srgbClr val="33CCFF"/>
    </a:custClr>
    <a:custClr name="Light Green data">
      <a:srgbClr val="CCFF66"/>
    </a:custClr>
    <a:custClr name="Green data">
      <a:srgbClr val="66CC33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item1.xml><?xml version="1.0" encoding="utf-8"?>
<TemplafySlideFormConfiguration><![CDATA[{"formFields":[],"formDataEntries":[]}]]></TemplafySlideFormConfiguration>
</file>

<file path=customXml/item2.xml><?xml version="1.0" encoding="utf-8"?>
<TemplafyFormConfiguration><![CDATA[{"formFields":[{"dataSource":"Confidentiality","displayColumn":"cigna_confidentiality","defaultValue":"2","hideIfNoUserInteractionRequired":false,"distinct":true,"required":false,"autoSelectFirstOption":false,"helpTexts":{"prefix":"","postfix":""},"spacing":{},"type":"dropDown","name":"Cigna_Confidentiality","label":"Internal Stamp Only","fullyQualifiedName":"Cigna_Confidentiality"}],"formDataEntries":[{"name":"Cigna_Confidentiality","value":"aKBTu2fPbzfKbYCIYAfo4Q=="}]}]]></TemplafyFormConfiguration>
</file>

<file path=customXml/item3.xml><?xml version="1.0" encoding="utf-8"?>
<TemplafySlideTemplateConfiguration><![CDATA[{"slideVersion":0,"isValidatorEnabled":false,"isLocked":false,"elementsMetadata":[],"slideId":"637613426737109384","enableDocumentContentUpdater":true,"version":"1.12"}]]></TemplafySlideTemplateConfiguration>
</file>

<file path=customXml/item4.xml><?xml version="1.0" encoding="utf-8"?>
<TemplafySlideTemplateConfiguration><![CDATA[{"slideVersion":0,"isValidatorEnabled":false,"isLocked":false,"elementsMetadata":[],"slideId":"637613426736953145","enableDocumentContentUpdater":true,"version":"1.12"}]]></TemplafySlideTemplateConfiguration>
</file>

<file path=customXml/item5.xml><?xml version="1.0" encoding="utf-8"?>
<TemplafySlideFormConfiguration><![CDATA[{"formFields":[],"formDataEntries":[]}]]></TemplafySlideFormConfiguration>
</file>

<file path=customXml/item6.xml><?xml version="1.0" encoding="utf-8"?>
<TemplafySlideFormConfiguration><![CDATA[{"formFields":[],"formDataEntries":[]}]]></TemplafySlideFormConfiguration>
</file>

<file path=customXml/item7.xml><?xml version="1.0" encoding="utf-8"?>
<TemplafyTemplateConfiguration><![CDATA[{"elementsMetadata":[{"type":"shape","id":"f0c64a55-9e5f-4f36-993e-4f6e3c7c1da7","elementConfiguration":{"binding":"Form.Cigna_Confidentiality.EvernorthConfidentiality","disableUpdates":false,"type":"text"}},{"type":"shape","id":"7f8b88c7-7057-48b0-b2cb-aff3b038618f","elementConfiguration":{"binding":"Form.Cigna_Confidentiality.Cigna_confidentiality","disableUpdates":false,"type":"text"}},{"type":"shape","id":"5dbaec42-b1c1-4407-8b0c-dacf25f09d94","elementConfiguration":{"binding":"Form.Cigna_Confidentiality.EvernorthConfidentiality","disableUpdates":false,"type":"text"}},{"type":"shape","id":"0447e1f6-357f-4723-a50c-574d54d7ab4a","elementConfiguration":{"binding":"Form.Cigna_Confidentiality.Cigna_confidentiality","disableUpdates":false,"type":"text"}},{"type":"shape","id":"c6ffe149-018d-4898-98e9-51ebc92a489c","elementConfiguration":{"binding":"Form.Cigna_Confidentiality.EvernorthConfidentiality","disableUpdates":false,"type":"text"}},{"type":"shape","id":"bddf949e-8a08-4915-a441-042d5562f3ee","elementConfiguration":{"binding":"Form.Cigna_Confidentiality.Cigna_confidentiality","disableUpdates":false,"type":"text"}},{"type":"shape","id":"c641d740-4d84-4762-8a58-242e834337a3","elementConfiguration":{"binding":"Form.Cigna_Confidentiality.EvernorthConfidentiality","disableUpdates":false,"type":"text"}},{"type":"shape","id":"e04f3f0b-e4d7-44cb-9089-8c57be0396b8","elementConfiguration":{"binding":"Form.Cigna_Confidentiality.Cigna_confidentiality","disableUpdates":false,"type":"text"}},{"type":"shape","id":"547ba180-6d7b-41b1-b4f8-ff8aa7f1b8d9","elementConfiguration":{"binding":"Form.Cigna_Confidentiality.EvernorthConfidentiality","disableUpdates":false,"type":"text"}},{"type":"shape","id":"86d0c498-3a14-4529-8832-63db9684a2ff","elementConfiguration":{"binding":"Form.Cigna_Confidentiality.Cigna_confidentiality","disableUpdates":false,"type":"text"}},{"type":"shape","id":"235c2134-719c-4ca7-91ea-c4623d069c35","elementConfiguration":{"binding":"Form.Cigna_Confidentiality.EvernorthConfidentiality","disableUpdates":false,"type":"text"}},{"type":"shape","id":"2e54a093-e819-42ea-bc33-4154b0cd7054","elementConfiguration":{"binding":"Form.Cigna_Confidentiality.Cigna_confidentiality","disableUpdates":false,"type":"text"}},{"type":"shape","id":"d9445c1d-6298-4ff1-932f-28d4c8702774","elementConfiguration":{"binding":"Form.Cigna_Confidentiality.EvernorthConfidentiality","disableUpdates":false,"type":"text"}},{"type":"shape","id":"15631e0e-255d-4ad4-b3f7-81df8b50f8bc","elementConfiguration":{"binding":"Form.Cigna_Confidentiality.Cigna_confidentiality","disableUpdates":false,"type":"text"}},{"type":"shape","id":"2dee36b9-9751-4ded-a149-85d8757825e3","elementConfiguration":{"binding":"Form.Cigna_Confidentiality.EvernorthConfidentiality","disableUpdates":false,"type":"text"}},{"type":"shape","id":"19aff1d1-d366-41dd-95a5-9798f8e71004","elementConfiguration":{"binding":"Form.Cigna_Confidentiality.Cigna_confidentiality","disableUpdates":false,"type":"text"}},{"type":"shape","id":"2caf9668-f89d-4bda-a5b9-61d472741e49","elementConfiguration":{"binding":"Form.Cigna_Confidentiality.EvernorthConfidentiality","disableUpdates":false,"type":"text"}},{"type":"shape","id":"b5d0465d-619b-4aa3-897f-ac62da73575c","elementConfiguration":{"binding":"Form.Cigna_Confidentiality.Cigna_confidentiality","disableUpdates":false,"type":"text"}},{"type":"shape","id":"b4e207ad-6d83-4c79-83ff-4003187b004f","elementConfiguration":{"binding":"Form.Cigna_Confidentiality.EvernorthConfidentiality","disableUpdates":false,"type":"text"}},{"type":"shape","id":"b8977812-2056-40dc-8898-3d3de5394739","elementConfiguration":{"binding":"Form.Cigna_Confidentiality.Cigna_confidentiality","disableUpdates":false,"type":"text"}},{"type":"shape","id":"b9617627-b491-4480-b334-b8b23bcefbf6","elementConfiguration":{"binding":"Form.Cigna_Confidentiality.EvernorthConfidentiality","disableUpdates":false,"type":"text"}},{"type":"shape","id":"09ebe668-4851-4c45-a3ed-9b10ee1dca6b","elementConfiguration":{"binding":"Form.Cigna_Confidentiality.Cigna_confidentiality","disableUpdates":false,"type":"text"}},{"type":"shape","id":"88aec523-185c-4e5d-a823-4f131765dae9","elementConfiguration":{"binding":"Form.Cigna_Confidentiality.EvernorthConfidentiality","disableUpdates":false,"type":"text"}},{"type":"shape","id":"5467599f-b744-4321-8b46-531200d33e90","elementConfiguration":{"binding":"Form.Cigna_Confidentiality.Cigna_confidentiality","disableUpdates":false,"type":"text"}},{"type":"shape","id":"c328b3a5-7a82-48ba-b4ca-a950acbc7a4f","elementConfiguration":{"binding":"Form.Cigna_Confidentiality.EvernorthConfidentiality","disableUpdates":false,"type":"text"}},{"type":"shape","id":"aae1d233-12d0-458e-8f5b-0b0c0ee073ea","elementConfiguration":{"binding":"Form.Cigna_Confidentiality.Cigna_confidentiality","disableUpdates":false,"type":"text"}},{"type":"shape","id":"0696453b-099a-48cc-901c-34f7c64ab139","elementConfiguration":{"binding":"Form.Cigna_Confidentiality.EvernorthConfidentiality","disableUpdates":false,"type":"text"}},{"type":"shape","id":"978ce250-14ca-4887-9b67-58a52e1173b4","elementConfiguration":{"binding":"Form.Cigna_Confidentiality.Cigna_confidentiality","disableUpdates":false,"type":"text"}}],"transformationConfigurations":[{"language":"{{DocumentLanguage}}","disableUpdates":false,"type":"proofingLanguage"}],"templateName":"","templateDescription":"","enableDocumentContentUpdater":true,"version":"1.12"}]]></TemplafyTemplateConfiguration>
</file>

<file path=customXml/item8.xml><?xml version="1.0" encoding="utf-8"?>
<TemplafySlideTemplateConfiguration><![CDATA[{"slideVersion":0,"isValidatorEnabled":false,"isLocked":false,"elementsMetadata":[],"slideId":"637613426737109384","enableDocumentContentUpdater":true,"version":"1.12"}]]></TemplafySlideTemplateConfiguration>
</file>

<file path=customXml/itemProps1.xml><?xml version="1.0" encoding="utf-8"?>
<ds:datastoreItem xmlns:ds="http://schemas.openxmlformats.org/officeDocument/2006/customXml" ds:itemID="{6D58C35B-A86D-4831-A748-0749BF4D8337}">
  <ds:schemaRefs/>
</ds:datastoreItem>
</file>

<file path=customXml/itemProps2.xml><?xml version="1.0" encoding="utf-8"?>
<ds:datastoreItem xmlns:ds="http://schemas.openxmlformats.org/officeDocument/2006/customXml" ds:itemID="{180E6B4A-02B3-49EE-B6F9-C0FE6F86CE81}">
  <ds:schemaRefs/>
</ds:datastoreItem>
</file>

<file path=customXml/itemProps3.xml><?xml version="1.0" encoding="utf-8"?>
<ds:datastoreItem xmlns:ds="http://schemas.openxmlformats.org/officeDocument/2006/customXml" ds:itemID="{DCB564C8-A237-475B-B0A2-F7FBB27790CC}">
  <ds:schemaRefs/>
</ds:datastoreItem>
</file>

<file path=customXml/itemProps4.xml><?xml version="1.0" encoding="utf-8"?>
<ds:datastoreItem xmlns:ds="http://schemas.openxmlformats.org/officeDocument/2006/customXml" ds:itemID="{12546B32-2351-4076-83EF-E5A9B4AFAD40}">
  <ds:schemaRefs/>
</ds:datastoreItem>
</file>

<file path=customXml/itemProps5.xml><?xml version="1.0" encoding="utf-8"?>
<ds:datastoreItem xmlns:ds="http://schemas.openxmlformats.org/officeDocument/2006/customXml" ds:itemID="{54C081D5-428B-472D-BCDF-DB206DE580DE}">
  <ds:schemaRefs/>
</ds:datastoreItem>
</file>

<file path=customXml/itemProps6.xml><?xml version="1.0" encoding="utf-8"?>
<ds:datastoreItem xmlns:ds="http://schemas.openxmlformats.org/officeDocument/2006/customXml" ds:itemID="{572020D8-0F8A-4694-A5D5-3FD346308DB0}">
  <ds:schemaRefs/>
</ds:datastoreItem>
</file>

<file path=customXml/itemProps7.xml><?xml version="1.0" encoding="utf-8"?>
<ds:datastoreItem xmlns:ds="http://schemas.openxmlformats.org/officeDocument/2006/customXml" ds:itemID="{9E4D2E6F-FE49-4FFB-A5F2-EDA5AAB1D111}">
  <ds:schemaRefs/>
</ds:datastoreItem>
</file>

<file path=customXml/itemProps8.xml><?xml version="1.0" encoding="utf-8"?>
<ds:datastoreItem xmlns:ds="http://schemas.openxmlformats.org/officeDocument/2006/customXml" ds:itemID="{69959F0B-2648-4794-8D32-9E1511ED07D7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869</Words>
  <Application>Microsoft Office PowerPoint</Application>
  <PresentationFormat>Widescreen</PresentationFormat>
  <Paragraphs>97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Consolas</vt:lpstr>
      <vt:lpstr>Segoe UI</vt:lpstr>
      <vt:lpstr>Evernorth 16:9</vt:lpstr>
      <vt:lpstr>Web Networking</vt:lpstr>
      <vt:lpstr>Agenda</vt:lpstr>
      <vt:lpstr>The Network Protocol Stack – The OSI Model</vt:lpstr>
      <vt:lpstr>The Network Protocol Stack – The TCP/IP Model</vt:lpstr>
      <vt:lpstr>Browsers and Web Pages – Initial Request</vt:lpstr>
      <vt:lpstr>Browsers and Web Pages - HTML</vt:lpstr>
      <vt:lpstr>Browsers and Web Pages – Subsequent File Requests</vt:lpstr>
      <vt:lpstr>Common Network Infrastructure - Firewalls</vt:lpstr>
      <vt:lpstr>Common Network Infrastructure - Others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2021-07-08T09:02:18Z</dcterms:created>
  <dcterms:modified xsi:type="dcterms:W3CDTF">2022-11-09T23:03:25Z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fyTenantId">
    <vt:lpwstr>cigna</vt:lpwstr>
  </property>
  <property fmtid="{D5CDD505-2E9C-101B-9397-08002B2CF9AE}" pid="3" name="TemplafyTemplateId">
    <vt:lpwstr>637473387261166379</vt:lpwstr>
  </property>
  <property fmtid="{D5CDD505-2E9C-101B-9397-08002B2CF9AE}" pid="4" name="TemplafyUserProfileId">
    <vt:lpwstr>637560228367785803</vt:lpwstr>
  </property>
  <property fmtid="{D5CDD505-2E9C-101B-9397-08002B2CF9AE}" pid="5" name="TemplafyLanguageCode">
    <vt:lpwstr>en-US</vt:lpwstr>
  </property>
</Properties>
</file>