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4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ECFF-C84B-4094-91B5-1555D0A810F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93E5-D56B-4A82-9E54-B2814096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rial Black" panose="020B0A04020102020204" pitchFamily="34" charset="0"/>
              </a:rPr>
              <a:t>Dev </a:t>
            </a:r>
            <a:r>
              <a:rPr lang="en-US" sz="8800" dirty="0" err="1" smtClean="0">
                <a:latin typeface="Arial Black" panose="020B0A04020102020204" pitchFamily="34" charset="0"/>
              </a:rPr>
              <a:t>CoP</a:t>
            </a:r>
            <a:endParaRPr lang="en-US" sz="88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i="1" dirty="0" smtClean="0">
                <a:solidFill>
                  <a:schemeClr val="bg1">
                    <a:lumMod val="75000"/>
                  </a:schemeClr>
                </a:solidFill>
              </a:rPr>
              <a:t>Parenting Children</a:t>
            </a:r>
          </a:p>
          <a:p>
            <a:r>
              <a:rPr lang="en-US" sz="7200" i="1" dirty="0" smtClean="0">
                <a:solidFill>
                  <a:schemeClr val="bg1">
                    <a:lumMod val="75000"/>
                  </a:schemeClr>
                </a:solidFill>
              </a:rPr>
              <a:t>Lean Coffee</a:t>
            </a:r>
            <a:endParaRPr lang="en-US" sz="7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rial Black" panose="020B0A04020102020204" pitchFamily="34" charset="0"/>
              </a:rPr>
              <a:t>Dev </a:t>
            </a:r>
            <a:r>
              <a:rPr lang="en-US" sz="8800" dirty="0" err="1" smtClean="0">
                <a:latin typeface="Arial Black" panose="020B0A04020102020204" pitchFamily="34" charset="0"/>
              </a:rPr>
              <a:t>CoP</a:t>
            </a:r>
            <a:endParaRPr lang="en-US" sz="88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Parenting </a:t>
            </a:r>
            <a:r>
              <a:rPr lang="en-US" sz="7200" dirty="0" smtClean="0"/>
              <a:t>Children</a:t>
            </a:r>
            <a:br>
              <a:rPr lang="en-US" sz="7200" dirty="0" smtClean="0"/>
            </a:br>
            <a:r>
              <a:rPr lang="en-US" sz="7200" i="1" dirty="0" smtClean="0"/>
              <a:t>…and </a:t>
            </a:r>
            <a:r>
              <a:rPr lang="en-US" sz="7200" i="1" dirty="0" smtClean="0"/>
              <a:t>services</a:t>
            </a:r>
          </a:p>
          <a:p>
            <a:r>
              <a:rPr lang="en-US" sz="7200" i="1" dirty="0">
                <a:solidFill>
                  <a:schemeClr val="bg1">
                    <a:lumMod val="75000"/>
                  </a:schemeClr>
                </a:solidFill>
              </a:rPr>
              <a:t>Lean Coffee</a:t>
            </a:r>
            <a:endParaRPr lang="en-US" sz="7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Mom, I can’t find…</a:t>
            </a:r>
            <a:endParaRPr lang="en-US" sz="7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79" y="1411402"/>
            <a:ext cx="9682842" cy="5446598"/>
          </a:xfrm>
        </p:spPr>
      </p:pic>
    </p:spTree>
    <p:extLst>
      <p:ext uri="{BB962C8B-B14F-4D97-AF65-F5344CB8AC3E}">
        <p14:creationId xmlns:p14="http://schemas.microsoft.com/office/powerpoint/2010/main" val="31510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Nope!  </a:t>
            </a:r>
            <a:r>
              <a:rPr lang="en-US" sz="7200" smtClean="0"/>
              <a:t>He’s not </a:t>
            </a:r>
            <a:r>
              <a:rPr lang="en-US" sz="7200" dirty="0" smtClean="0"/>
              <a:t>mine!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60" y="1507105"/>
            <a:ext cx="9293679" cy="5227694"/>
          </a:xfrm>
        </p:spPr>
      </p:pic>
    </p:spTree>
    <p:extLst>
      <p:ext uri="{BB962C8B-B14F-4D97-AF65-F5344CB8AC3E}">
        <p14:creationId xmlns:p14="http://schemas.microsoft.com/office/powerpoint/2010/main" val="33794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A few things about young children…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2374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Their behavior always reflects on you, because </a:t>
            </a:r>
            <a:r>
              <a:rPr lang="en-US" sz="4400" i="1" dirty="0" smtClean="0"/>
              <a:t>everybody knows they’re yours.</a:t>
            </a:r>
          </a:p>
          <a:p>
            <a:r>
              <a:rPr lang="en-US" sz="4400" dirty="0" smtClean="0"/>
              <a:t>Their behavior </a:t>
            </a:r>
            <a:r>
              <a:rPr lang="en-US" sz="4400" i="1" dirty="0" smtClean="0"/>
              <a:t>affects your living space.</a:t>
            </a:r>
          </a:p>
          <a:p>
            <a:r>
              <a:rPr lang="en-US" sz="4400" b="1" dirty="0" smtClean="0"/>
              <a:t>They behave as they are taught.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730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Parent Your Children!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2374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Know when they act-up – create actionable alerts!</a:t>
            </a:r>
            <a:endParaRPr lang="en-US" sz="4400" i="1" dirty="0" smtClean="0"/>
          </a:p>
          <a:p>
            <a:r>
              <a:rPr lang="en-US" sz="4400" dirty="0" smtClean="0"/>
              <a:t>Check their room from time-to-time – check App Insights periodically, or create a health dashboard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927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Time to Show Off!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2374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service?</a:t>
            </a:r>
            <a:endParaRPr lang="en-US" sz="4400" i="1" dirty="0" smtClean="0"/>
          </a:p>
          <a:p>
            <a:r>
              <a:rPr lang="en-US" sz="4400" dirty="0" smtClean="0"/>
              <a:t>What condition triggers an alert?</a:t>
            </a:r>
            <a:endParaRPr lang="en-US" sz="4400" i="1" dirty="0" smtClean="0"/>
          </a:p>
          <a:p>
            <a:r>
              <a:rPr lang="en-US" sz="4400" dirty="0" smtClean="0"/>
              <a:t>How do you ensure alert isn’t lost in emails or Teams notifications?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23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rial Black" panose="020B0A04020102020204" pitchFamily="34" charset="0"/>
              </a:rPr>
              <a:t>Dev </a:t>
            </a:r>
            <a:r>
              <a:rPr lang="en-US" sz="8800" dirty="0" err="1" smtClean="0">
                <a:latin typeface="Arial Black" panose="020B0A04020102020204" pitchFamily="34" charset="0"/>
              </a:rPr>
              <a:t>CoP</a:t>
            </a:r>
            <a:endParaRPr lang="en-US" sz="880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solidFill>
                  <a:schemeClr val="bg1">
                    <a:lumMod val="75000"/>
                  </a:schemeClr>
                </a:solidFill>
              </a:rPr>
              <a:t>Parenting Children</a:t>
            </a:r>
          </a:p>
          <a:p>
            <a:r>
              <a:rPr lang="en-US" sz="7200" dirty="0"/>
              <a:t>Lean Coffee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620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Dev CoP</vt:lpstr>
      <vt:lpstr>Dev CoP</vt:lpstr>
      <vt:lpstr>Mom, I can’t find…</vt:lpstr>
      <vt:lpstr>Nope!  He’s not mine!</vt:lpstr>
      <vt:lpstr>A few things about young children…</vt:lpstr>
      <vt:lpstr>Parent Your Children!</vt:lpstr>
      <vt:lpstr>Time to Show Off!</vt:lpstr>
      <vt:lpstr>Dev CoP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CoP</dc:title>
  <dc:creator>Phil Jerkins</dc:creator>
  <cp:lastModifiedBy>Phil Jerkins</cp:lastModifiedBy>
  <cp:revision>26</cp:revision>
  <dcterms:created xsi:type="dcterms:W3CDTF">2020-03-18T20:34:27Z</dcterms:created>
  <dcterms:modified xsi:type="dcterms:W3CDTF">2020-11-12T17:56:10Z</dcterms:modified>
</cp:coreProperties>
</file>