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7"/>
  </p:sldMasterIdLst>
  <p:notesMasterIdLst>
    <p:notesMasterId r:id="rId16"/>
  </p:notesMasterIdLst>
  <p:handoutMasterIdLst>
    <p:handoutMasterId r:id="rId17"/>
  </p:handoutMasterIdLst>
  <p:sldIdLst>
    <p:sldId id="324" r:id="rId8"/>
    <p:sldId id="325" r:id="rId9"/>
    <p:sldId id="330" r:id="rId10"/>
    <p:sldId id="350" r:id="rId11"/>
    <p:sldId id="347" r:id="rId12"/>
    <p:sldId id="348" r:id="rId13"/>
    <p:sldId id="349" r:id="rId14"/>
    <p:sldId id="34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88549" autoAdjust="0"/>
  </p:normalViewPr>
  <p:slideViewPr>
    <p:cSldViewPr snapToGrid="0" showGuides="1">
      <p:cViewPr varScale="1">
        <p:scale>
          <a:sx n="85" d="100"/>
          <a:sy n="85" d="100"/>
        </p:scale>
        <p:origin x="360" y="5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389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1.xml"/><Relationship Id="rId12" Type="http://schemas.openxmlformats.org/officeDocument/2006/relationships/slide" Target="slides/slide5.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5" Type="http://schemas.openxmlformats.org/officeDocument/2006/relationships/customXml" Target="../customXml/item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382C0-1D05-4229-918E-CDD7B7E48B4A}" type="slidenum">
              <a:rPr lang="en-GB" smtClean="0"/>
              <a:t>‹#›</a:t>
            </a:fld>
            <a:endParaRPr lang="en-GB"/>
          </a:p>
        </p:txBody>
      </p:sp>
      <p:sp>
        <p:nvSpPr>
          <p:cNvPr id="8" name="Date Placeholder 7"/>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F6AEEE-E778-402E-8B8F-9A98AED26EB8}" type="datetimeFigureOut">
              <a:rPr lang="en-GB" smtClean="0"/>
              <a:t>08/08/2022</a:t>
            </a:fld>
            <a:endParaRPr lang="en-GB"/>
          </a:p>
        </p:txBody>
      </p:sp>
      <p:sp>
        <p:nvSpPr>
          <p:cNvPr id="9" name="Header Placeholder 8"/>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Date Placeholder 8"/>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1386E511-D742-4EFE-90B5-C9FC42762E0F}" type="datetimeFigureOut">
              <a:rPr lang="en-GB" smtClean="0"/>
              <a:pPr/>
              <a:t>08/08/2022</a:t>
            </a:fld>
            <a:endParaRPr lang="en-GB"/>
          </a:p>
        </p:txBody>
      </p:sp>
      <p:sp>
        <p:nvSpPr>
          <p:cNvPr id="10" name="Slide Number Placeholder 9"/>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A16CFAD1-D197-4A88-B173-A6412E995EE5}" type="slidenum">
              <a:rPr lang="en-GB" smtClean="0"/>
              <a:pPr/>
              <a:t>‹#›</a:t>
            </a:fld>
            <a:endParaRPr lang="en-GB"/>
          </a:p>
        </p:txBody>
      </p:sp>
      <p:sp>
        <p:nvSpPr>
          <p:cNvPr id="11" name="Footer Placeholder 10"/>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en-GB"/>
          </a:p>
        </p:txBody>
      </p:sp>
      <p:sp>
        <p:nvSpPr>
          <p:cNvPr id="12" name="Slide Image Placeholder 11"/>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13" name="Header Placeholder 12"/>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en-GB"/>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 Cover">
    <p:bg bwMode="ltGray">
      <p:bgRef idx="1001">
        <a:schemeClr val="bg1"/>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9E6FAF1-D120-4172-AE29-B3271FE51748}"/>
              </a:ext>
            </a:extLst>
          </p:cNvPr>
          <p:cNvSpPr/>
          <p:nvPr userDrawn="1"/>
        </p:nvSpPr>
        <p:spPr>
          <a:xfrm>
            <a:off x="0" y="0"/>
            <a:ext cx="12189600" cy="6858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2000" noProof="0" dirty="0" err="1">
              <a:solidFill>
                <a:schemeClr val="tx1"/>
              </a:solidFill>
            </a:endParaRPr>
          </a:p>
        </p:txBody>
      </p:sp>
      <p:sp>
        <p:nvSpPr>
          <p:cNvPr id="2" name="Title 1"/>
          <p:cNvSpPr>
            <a:spLocks noGrp="1"/>
          </p:cNvSpPr>
          <p:nvPr>
            <p:ph type="ctrTitle" hasCustomPrompt="1"/>
          </p:nvPr>
        </p:nvSpPr>
        <p:spPr>
          <a:xfrm>
            <a:off x="360000" y="1842598"/>
            <a:ext cx="8556988" cy="1820862"/>
          </a:xfrm>
          <a:noFill/>
        </p:spPr>
        <p:txBody>
          <a:bodyPr anchor="b" anchorCtr="0"/>
          <a:lstStyle>
            <a:lvl1pPr algn="l">
              <a:lnSpc>
                <a:spcPct val="95000"/>
              </a:lnSpc>
              <a:defRPr sz="6000">
                <a:solidFill>
                  <a:schemeClr val="tx1"/>
                </a:solidFill>
              </a:defRPr>
            </a:lvl1pPr>
          </a:lstStyle>
          <a:p>
            <a:r>
              <a:rPr lang="en-US" dirty="0"/>
              <a:t>Click to add title</a:t>
            </a:r>
            <a:endParaRPr lang="en-US"/>
          </a:p>
        </p:txBody>
      </p:sp>
      <p:sp>
        <p:nvSpPr>
          <p:cNvPr id="11" name="Text Placeholder 4">
            <a:extLst>
              <a:ext uri="{FF2B5EF4-FFF2-40B4-BE49-F238E27FC236}">
                <a16:creationId xmlns:a16="http://schemas.microsoft.com/office/drawing/2014/main" id="{C70809C9-BA48-4A28-B8CF-92FA8B271372}"/>
              </a:ext>
            </a:extLst>
          </p:cNvPr>
          <p:cNvSpPr>
            <a:spLocks noGrp="1"/>
          </p:cNvSpPr>
          <p:nvPr>
            <p:ph type="body" sz="quarter" idx="13" hasCustomPrompt="1"/>
          </p:nvPr>
        </p:nvSpPr>
        <p:spPr>
          <a:xfrm>
            <a:off x="357188" y="3767371"/>
            <a:ext cx="8556988" cy="2439264"/>
          </a:xfrm>
        </p:spPr>
        <p:txBody>
          <a:bodyPr/>
          <a:lstStyle>
            <a:lvl1pPr marL="0" indent="0">
              <a:buNone/>
              <a:defRPr sz="2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subtitle</a:t>
            </a:r>
            <a:endParaRPr lang="en-US"/>
          </a:p>
        </p:txBody>
      </p:sp>
      <p:pic>
        <p:nvPicPr>
          <p:cNvPr id="4" name="Graphic 3">
            <a:extLst>
              <a:ext uri="{FF2B5EF4-FFF2-40B4-BE49-F238E27FC236}">
                <a16:creationId xmlns:a16="http://schemas.microsoft.com/office/drawing/2014/main" id="{FA5CDCBC-0F41-41CE-899D-BDF05F680CFC}"/>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1948" y="6357033"/>
            <a:ext cx="1274201" cy="142986"/>
          </a:xfrm>
          <a:prstGeom prst="rect">
            <a:avLst/>
          </a:prstGeom>
        </p:spPr>
      </p:pic>
      <p:sp>
        <p:nvSpPr>
          <p:cNvPr id="5" name="Date Placeholder 4">
            <a:extLst>
              <a:ext uri="{FF2B5EF4-FFF2-40B4-BE49-F238E27FC236}">
                <a16:creationId xmlns:a16="http://schemas.microsoft.com/office/drawing/2014/main" id="{9CBFFD67-813A-47D6-93D5-82C8D380FF6C}"/>
              </a:ext>
            </a:extLst>
          </p:cNvPr>
          <p:cNvSpPr>
            <a:spLocks noGrp="1"/>
          </p:cNvSpPr>
          <p:nvPr>
            <p:ph type="dt" sz="half" idx="14"/>
          </p:nvPr>
        </p:nvSpPr>
        <p:spPr/>
        <p:txBody>
          <a:bodyPr/>
          <a:lstStyle>
            <a:lvl1pPr algn="r">
              <a:defRPr>
                <a:solidFill>
                  <a:schemeClr val="tx1"/>
                </a:solidFill>
              </a:defRPr>
            </a:lvl1pPr>
          </a:lstStyle>
          <a:p>
            <a:fld id="{05EEFFD9-A2F0-46DC-A7BD-71A765012766}" type="datetime1">
              <a:rPr lang="en-US" smtClean="0"/>
              <a:pPr/>
              <a:t>8/8/2022</a:t>
            </a:fld>
            <a:endParaRPr lang="en-US" dirty="0"/>
          </a:p>
        </p:txBody>
      </p:sp>
      <p:sp>
        <p:nvSpPr>
          <p:cNvPr id="13" name="Slide Number Placeholder 12">
            <a:extLst>
              <a:ext uri="{FF2B5EF4-FFF2-40B4-BE49-F238E27FC236}">
                <a16:creationId xmlns:a16="http://schemas.microsoft.com/office/drawing/2014/main" id="{610B8742-C532-4276-A55B-E4E96C675DA4}"/>
              </a:ext>
            </a:extLst>
          </p:cNvPr>
          <p:cNvSpPr>
            <a:spLocks noGrp="1"/>
          </p:cNvSpPr>
          <p:nvPr>
            <p:ph type="sldNum" sz="quarter" idx="16"/>
          </p:nvPr>
        </p:nvSpPr>
        <p:spPr/>
        <p:txBody>
          <a:bodyPr/>
          <a:lstStyle>
            <a:lvl1pPr>
              <a:defRPr>
                <a:solidFill>
                  <a:schemeClr val="tx1"/>
                </a:solidFill>
              </a:defRPr>
            </a:lvl1pPr>
          </a:lstStyle>
          <a:p>
            <a:fld id="{23AA811B-2EBD-4900-905E-5BE206449611}" type="slidenum">
              <a:rPr lang="en-US" smtClean="0"/>
              <a:pPr/>
              <a:t>‹#›</a:t>
            </a:fld>
            <a:endParaRPr lang="en-US" dirty="0"/>
          </a:p>
        </p:txBody>
      </p:sp>
      <p:sp>
        <p:nvSpPr>
          <p:cNvPr id="10" name="text" descr="{&quot;templafy&quot;:{&quot;id&quot;:&quot;547ba180-6d7b-41b1-b4f8-ff8aa7f1b8d9&quot;}}" title="Form.Cigna_Confidentiality.EvernorthConfidentiality">
            <a:extLst>
              <a:ext uri="{FF2B5EF4-FFF2-40B4-BE49-F238E27FC236}">
                <a16:creationId xmlns:a16="http://schemas.microsoft.com/office/drawing/2014/main" id="{C20DE79F-6308-486F-873C-4D4FAED5AC17}"/>
              </a:ext>
            </a:extLst>
          </p:cNvPr>
          <p:cNvSpPr/>
          <p:nvPr userDrawn="1"/>
        </p:nvSpPr>
        <p:spPr>
          <a:xfrm>
            <a:off x="4235450" y="6318000"/>
            <a:ext cx="327853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l">
              <a:lnSpc>
                <a:spcPct val="83000"/>
              </a:lnSpc>
            </a:pPr>
            <a:r>
              <a:rPr lang="en-US" sz="600" b="0" cap="all" baseline="0" dirty="0">
                <a:solidFill>
                  <a:schemeClr val="tx1"/>
                </a:solidFill>
                <a:effectLst/>
                <a:latin typeface="Consolas" panose="020B0609020204030204" pitchFamily="49" charset="0"/>
                <a:ea typeface="Arial" panose="020B0604020202020204" pitchFamily="34" charset="0"/>
                <a:cs typeface="Consolas" panose="020B0609020204030204" pitchFamily="49" charset="0"/>
              </a:rPr>
              <a:t>© 2021 Evernorth. ALL RIGHTS RESERVED. ALL PRODUCTS AND SERVICES ARE PROVIDED BY OR THROUGH OPERATING SUBSIDIARIES OR AFFILIATES OF EVERNORTH.</a:t>
            </a:r>
          </a:p>
        </p:txBody>
      </p:sp>
      <p:sp>
        <p:nvSpPr>
          <p:cNvPr id="12" name="text" descr="{&quot;templafy&quot;:{&quot;id&quot;:&quot;86d0c498-3a14-4529-8832-63db9684a2ff&quot;}}" title="Form.Cigna_Confidentiality.Cigna_confidentiality">
            <a:extLst>
              <a:ext uri="{FF2B5EF4-FFF2-40B4-BE49-F238E27FC236}">
                <a16:creationId xmlns:a16="http://schemas.microsoft.com/office/drawing/2014/main" id="{8C83A681-8413-4FB4-BB30-D7F89383A65D}"/>
              </a:ext>
            </a:extLst>
          </p:cNvPr>
          <p:cNvSpPr/>
          <p:nvPr userDrawn="1"/>
        </p:nvSpPr>
        <p:spPr>
          <a:xfrm>
            <a:off x="2303463" y="6317639"/>
            <a:ext cx="193992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en-US" sz="600" noProof="0" dirty="0" err="1">
              <a:solidFill>
                <a:schemeClr val="tx1"/>
              </a:solidFill>
              <a:latin typeface="Consolas" panose="020B0609020204030204" pitchFamily="49" charset="0"/>
            </a:endParaRPr>
          </a:p>
        </p:txBody>
      </p:sp>
    </p:spTree>
    <p:extLst>
      <p:ext uri="{BB962C8B-B14F-4D97-AF65-F5344CB8AC3E}">
        <p14:creationId xmlns:p14="http://schemas.microsoft.com/office/powerpoint/2010/main" val="270691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 Breaker">
    <p:spTree>
      <p:nvGrpSpPr>
        <p:cNvPr id="1" name=""/>
        <p:cNvGrpSpPr/>
        <p:nvPr/>
      </p:nvGrpSpPr>
      <p:grpSpPr>
        <a:xfrm>
          <a:off x="0" y="0"/>
          <a:ext cx="0" cy="0"/>
          <a:chOff x="0" y="0"/>
          <a:chExt cx="0" cy="0"/>
        </a:xfrm>
      </p:grpSpPr>
      <p:sp>
        <p:nvSpPr>
          <p:cNvPr id="10" name="Date Placeholder 9">
            <a:extLst>
              <a:ext uri="{FF2B5EF4-FFF2-40B4-BE49-F238E27FC236}">
                <a16:creationId xmlns:a16="http://schemas.microsoft.com/office/drawing/2014/main" id="{06EFAC43-8637-4061-90F9-604632710129}"/>
              </a:ext>
            </a:extLst>
          </p:cNvPr>
          <p:cNvSpPr>
            <a:spLocks noGrp="1"/>
          </p:cNvSpPr>
          <p:nvPr>
            <p:ph type="dt" sz="half" idx="14"/>
          </p:nvPr>
        </p:nvSpPr>
        <p:spPr/>
        <p:txBody>
          <a:bodyPr/>
          <a:lstStyle>
            <a:lvl1pPr algn="r">
              <a:defRPr>
                <a:solidFill>
                  <a:schemeClr val="tx1"/>
                </a:solidFill>
              </a:defRPr>
            </a:lvl1pPr>
          </a:lstStyle>
          <a:p>
            <a:fld id="{BF341020-96C8-4613-97C9-D3A4F3E2BEAC}" type="datetime1">
              <a:rPr lang="en-US" smtClean="0"/>
              <a:pPr/>
              <a:t>8/8/2022</a:t>
            </a:fld>
            <a:endParaRPr lang="en-US" dirty="0"/>
          </a:p>
        </p:txBody>
      </p:sp>
      <p:sp>
        <p:nvSpPr>
          <p:cNvPr id="12" name="Slide Number Placeholder 11">
            <a:extLst>
              <a:ext uri="{FF2B5EF4-FFF2-40B4-BE49-F238E27FC236}">
                <a16:creationId xmlns:a16="http://schemas.microsoft.com/office/drawing/2014/main" id="{D8B0CF25-33C6-4E77-8192-53133BDF8CB7}"/>
              </a:ext>
            </a:extLst>
          </p:cNvPr>
          <p:cNvSpPr>
            <a:spLocks noGrp="1"/>
          </p:cNvSpPr>
          <p:nvPr>
            <p:ph type="sldNum" sz="quarter" idx="16"/>
          </p:nvPr>
        </p:nvSpPr>
        <p:spPr/>
        <p:txBody>
          <a:bodyPr/>
          <a:lstStyle>
            <a:lvl1pPr>
              <a:defRPr>
                <a:solidFill>
                  <a:schemeClr val="tx1"/>
                </a:solidFill>
              </a:defRPr>
            </a:lvl1pPr>
          </a:lstStyle>
          <a:p>
            <a:fld id="{23AA811B-2EBD-4900-905E-5BE206449611}" type="slidenum">
              <a:rPr lang="en-US" smtClean="0"/>
              <a:pPr/>
              <a:t>‹#›</a:t>
            </a:fld>
            <a:endParaRPr lang="en-US" dirty="0"/>
          </a:p>
        </p:txBody>
      </p:sp>
      <p:pic>
        <p:nvPicPr>
          <p:cNvPr id="3" name="Graphic 2">
            <a:extLst>
              <a:ext uri="{FF2B5EF4-FFF2-40B4-BE49-F238E27FC236}">
                <a16:creationId xmlns:a16="http://schemas.microsoft.com/office/drawing/2014/main" id="{EE9DB83E-41D5-4916-BA79-720394694DBF}"/>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1948" y="6357033"/>
            <a:ext cx="1274201" cy="142986"/>
          </a:xfrm>
          <a:prstGeom prst="rect">
            <a:avLst/>
          </a:prstGeom>
        </p:spPr>
      </p:pic>
      <p:sp>
        <p:nvSpPr>
          <p:cNvPr id="7" name="Title 1">
            <a:extLst>
              <a:ext uri="{FF2B5EF4-FFF2-40B4-BE49-F238E27FC236}">
                <a16:creationId xmlns:a16="http://schemas.microsoft.com/office/drawing/2014/main" id="{0F719CCF-CDC6-487F-8499-7A10CB4B49C7}"/>
              </a:ext>
            </a:extLst>
          </p:cNvPr>
          <p:cNvSpPr>
            <a:spLocks noGrp="1"/>
          </p:cNvSpPr>
          <p:nvPr>
            <p:ph type="ctrTitle" hasCustomPrompt="1"/>
          </p:nvPr>
        </p:nvSpPr>
        <p:spPr>
          <a:xfrm>
            <a:off x="1330325" y="2015832"/>
            <a:ext cx="7586663" cy="1820863"/>
          </a:xfrm>
          <a:noFill/>
        </p:spPr>
        <p:txBody>
          <a:bodyPr anchor="b"/>
          <a:lstStyle>
            <a:lvl1pPr algn="l">
              <a:lnSpc>
                <a:spcPct val="95000"/>
              </a:lnSpc>
              <a:defRPr sz="6000">
                <a:solidFill>
                  <a:schemeClr val="tx1"/>
                </a:solidFill>
              </a:defRPr>
            </a:lvl1pPr>
          </a:lstStyle>
          <a:p>
            <a:r>
              <a:rPr lang="en-US" dirty="0"/>
              <a:t>Click to add title</a:t>
            </a:r>
            <a:endParaRPr lang="en-US"/>
          </a:p>
        </p:txBody>
      </p:sp>
      <p:sp>
        <p:nvSpPr>
          <p:cNvPr id="8" name="Text Placeholder 4">
            <a:extLst>
              <a:ext uri="{FF2B5EF4-FFF2-40B4-BE49-F238E27FC236}">
                <a16:creationId xmlns:a16="http://schemas.microsoft.com/office/drawing/2014/main" id="{01823571-F84B-48FC-89FD-0CA13B2229D8}"/>
              </a:ext>
            </a:extLst>
          </p:cNvPr>
          <p:cNvSpPr>
            <a:spLocks noGrp="1"/>
          </p:cNvSpPr>
          <p:nvPr>
            <p:ph type="body" sz="quarter" idx="13" hasCustomPrompt="1"/>
          </p:nvPr>
        </p:nvSpPr>
        <p:spPr>
          <a:xfrm>
            <a:off x="1327513" y="3940605"/>
            <a:ext cx="7586664" cy="1470412"/>
          </a:xfrm>
        </p:spPr>
        <p:txBody>
          <a:bodyPr/>
          <a:lstStyle>
            <a:lvl1pPr marL="0" indent="0">
              <a:buNone/>
              <a:defRPr sz="2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subtitle</a:t>
            </a:r>
            <a:endParaRPr lang="en-US"/>
          </a:p>
        </p:txBody>
      </p:sp>
      <p:sp>
        <p:nvSpPr>
          <p:cNvPr id="9" name="Freeform: Shape 8">
            <a:extLst>
              <a:ext uri="{FF2B5EF4-FFF2-40B4-BE49-F238E27FC236}">
                <a16:creationId xmlns:a16="http://schemas.microsoft.com/office/drawing/2014/main" id="{0024DDBB-3AFD-4645-A6B0-83933EC31346}"/>
              </a:ext>
            </a:extLst>
          </p:cNvPr>
          <p:cNvSpPr>
            <a:spLocks/>
          </p:cNvSpPr>
          <p:nvPr userDrawn="1"/>
        </p:nvSpPr>
        <p:spPr bwMode="auto">
          <a:xfrm>
            <a:off x="-1539" y="2736517"/>
            <a:ext cx="845389" cy="1680799"/>
          </a:xfrm>
          <a:custGeom>
            <a:avLst/>
            <a:gdLst>
              <a:gd name="connsiteX0" fmla="*/ 0 w 609935"/>
              <a:gd name="connsiteY0" fmla="*/ 0 h 1212670"/>
              <a:gd name="connsiteX1" fmla="*/ 136724 w 609935"/>
              <a:gd name="connsiteY1" fmla="*/ 0 h 1212670"/>
              <a:gd name="connsiteX2" fmla="*/ 136724 w 609935"/>
              <a:gd name="connsiteY2" fmla="*/ 473211 h 1212670"/>
              <a:gd name="connsiteX3" fmla="*/ 609935 w 609935"/>
              <a:gd name="connsiteY3" fmla="*/ 473211 h 1212670"/>
              <a:gd name="connsiteX4" fmla="*/ 609935 w 609935"/>
              <a:gd name="connsiteY4" fmla="*/ 738381 h 1212670"/>
              <a:gd name="connsiteX5" fmla="*/ 136724 w 609935"/>
              <a:gd name="connsiteY5" fmla="*/ 738381 h 1212670"/>
              <a:gd name="connsiteX6" fmla="*/ 136724 w 609935"/>
              <a:gd name="connsiteY6" fmla="*/ 1212670 h 1212670"/>
              <a:gd name="connsiteX7" fmla="*/ 0 w 609935"/>
              <a:gd name="connsiteY7" fmla="*/ 1212670 h 1212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935" h="1212670">
                <a:moveTo>
                  <a:pt x="0" y="0"/>
                </a:moveTo>
                <a:lnTo>
                  <a:pt x="136724" y="0"/>
                </a:lnTo>
                <a:lnTo>
                  <a:pt x="136724" y="473211"/>
                </a:lnTo>
                <a:lnTo>
                  <a:pt x="609935" y="473211"/>
                </a:lnTo>
                <a:lnTo>
                  <a:pt x="609935" y="738381"/>
                </a:lnTo>
                <a:lnTo>
                  <a:pt x="136724" y="738381"/>
                </a:lnTo>
                <a:lnTo>
                  <a:pt x="136724" y="1212670"/>
                </a:lnTo>
                <a:lnTo>
                  <a:pt x="0" y="121267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solidFill>
                <a:schemeClr val="tx1"/>
              </a:solidFill>
            </a:endParaRPr>
          </a:p>
        </p:txBody>
      </p:sp>
    </p:spTree>
    <p:extLst>
      <p:ext uri="{BB962C8B-B14F-4D97-AF65-F5344CB8AC3E}">
        <p14:creationId xmlns:p14="http://schemas.microsoft.com/office/powerpoint/2010/main" val="4250139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Background">
            <a:extLst>
              <a:ext uri="{FF2B5EF4-FFF2-40B4-BE49-F238E27FC236}">
                <a16:creationId xmlns:a16="http://schemas.microsoft.com/office/drawing/2014/main" id="{78E7BD0E-27C8-430D-BAE4-F0A6C08D73C3}"/>
              </a:ext>
            </a:extLst>
          </p:cNvPr>
          <p:cNvSpPr/>
          <p:nvPr userDrawn="1"/>
        </p:nvSpPr>
        <p:spPr>
          <a:xfrm>
            <a:off x="0" y="0"/>
            <a:ext cx="12193200" cy="686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solidFill>
                <a:schemeClr val="tx1"/>
              </a:solidFill>
            </a:endParaRPr>
          </a:p>
        </p:txBody>
      </p:sp>
      <p:sp>
        <p:nvSpPr>
          <p:cNvPr id="7" name="Text Placeholder 2"/>
          <p:cNvSpPr>
            <a:spLocks noGrp="1"/>
          </p:cNvSpPr>
          <p:nvPr>
            <p:ph type="body" sz="quarter" idx="13" hasCustomPrompt="1"/>
          </p:nvPr>
        </p:nvSpPr>
        <p:spPr>
          <a:xfrm>
            <a:off x="361932" y="360000"/>
            <a:ext cx="2732106" cy="6138000"/>
          </a:xfrm>
        </p:spPr>
        <p:txBody>
          <a:bodyPr tIns="468000" anchor="ctr" anchorCtr="0"/>
          <a:lstStyle>
            <a:lvl1pPr marL="0" indent="0">
              <a:lnSpc>
                <a:spcPct val="100000"/>
              </a:lnSpc>
              <a:spcAft>
                <a:spcPts val="600"/>
              </a:spcAft>
              <a:buFont typeface="Arial" panose="020B0604020202020204" pitchFamily="34" charset="0"/>
              <a:buChar char="​"/>
              <a:defRPr sz="2800">
                <a:solidFill>
                  <a:schemeClr val="tx1"/>
                </a:solidFill>
              </a:defRPr>
            </a:lvl1pPr>
            <a:lvl2pPr marL="0" indent="0">
              <a:lnSpc>
                <a:spcPct val="100000"/>
              </a:lnSpc>
              <a:spcBef>
                <a:spcPts val="0"/>
              </a:spcBef>
              <a:spcAft>
                <a:spcPts val="600"/>
              </a:spcAft>
              <a:buFont typeface="Arial" panose="020B0604020202020204" pitchFamily="34" charset="0"/>
              <a:buChar char="​"/>
              <a:defRPr sz="2800" b="1">
                <a:solidFill>
                  <a:schemeClr val="tx1"/>
                </a:solidFill>
              </a:defRPr>
            </a:lvl2pPr>
            <a:lvl3pPr marL="0" indent="0">
              <a:lnSpc>
                <a:spcPct val="100000"/>
              </a:lnSpc>
              <a:spcBef>
                <a:spcPts val="0"/>
              </a:spcBef>
              <a:spcAft>
                <a:spcPts val="600"/>
              </a:spcAft>
              <a:buFont typeface="Arial" panose="020B0604020202020204" pitchFamily="34" charset="0"/>
              <a:buChar char="​"/>
              <a:defRPr sz="2800">
                <a:solidFill>
                  <a:schemeClr val="tx1"/>
                </a:solidFill>
              </a:defRPr>
            </a:lvl3pPr>
            <a:lvl4pPr marL="0" indent="0">
              <a:lnSpc>
                <a:spcPct val="100000"/>
              </a:lnSpc>
              <a:spcBef>
                <a:spcPts val="0"/>
              </a:spcBef>
              <a:spcAft>
                <a:spcPts val="600"/>
              </a:spcAft>
              <a:buFont typeface="Arial" panose="020B0604020202020204" pitchFamily="34" charset="0"/>
              <a:buChar char="​"/>
              <a:defRPr sz="2800">
                <a:solidFill>
                  <a:schemeClr val="tx1"/>
                </a:solidFill>
              </a:defRPr>
            </a:lvl4pPr>
            <a:lvl5pPr marL="0" indent="0">
              <a:lnSpc>
                <a:spcPct val="100000"/>
              </a:lnSpc>
              <a:spcBef>
                <a:spcPts val="0"/>
              </a:spcBef>
              <a:spcAft>
                <a:spcPts val="600"/>
              </a:spcAft>
              <a:buFont typeface="Arial" panose="020B0604020202020204" pitchFamily="34" charset="0"/>
              <a:buChar char="​"/>
              <a:defRPr sz="2800">
                <a:solidFill>
                  <a:schemeClr val="tx1"/>
                </a:solidFill>
              </a:defRPr>
            </a:lvl5pPr>
            <a:lvl6pPr marL="0" indent="0">
              <a:lnSpc>
                <a:spcPct val="100000"/>
              </a:lnSpc>
              <a:spcBef>
                <a:spcPts val="0"/>
              </a:spcBef>
              <a:spcAft>
                <a:spcPts val="600"/>
              </a:spcAft>
              <a:buFont typeface="Arial" panose="020B0604020202020204" pitchFamily="34" charset="0"/>
              <a:buChar char="​"/>
              <a:defRPr sz="2800">
                <a:solidFill>
                  <a:schemeClr val="tx1"/>
                </a:solidFill>
              </a:defRPr>
            </a:lvl6pPr>
            <a:lvl7pPr marL="0" indent="0">
              <a:lnSpc>
                <a:spcPct val="100000"/>
              </a:lnSpc>
              <a:spcBef>
                <a:spcPts val="0"/>
              </a:spcBef>
              <a:spcAft>
                <a:spcPts val="600"/>
              </a:spcAft>
              <a:buFont typeface="Arial" panose="020B0604020202020204" pitchFamily="34" charset="0"/>
              <a:buChar char="​"/>
              <a:defRPr sz="2800">
                <a:solidFill>
                  <a:schemeClr val="tx1"/>
                </a:solidFill>
              </a:defRPr>
            </a:lvl7pPr>
            <a:lvl8pPr marL="0" indent="0">
              <a:lnSpc>
                <a:spcPct val="100000"/>
              </a:lnSpc>
              <a:spcBef>
                <a:spcPts val="0"/>
              </a:spcBef>
              <a:spcAft>
                <a:spcPts val="600"/>
              </a:spcAft>
              <a:buFont typeface="Arial" panose="020B0604020202020204" pitchFamily="34" charset="0"/>
              <a:buChar char="​"/>
              <a:defRPr sz="2800">
                <a:solidFill>
                  <a:schemeClr val="tx1"/>
                </a:solidFill>
              </a:defRPr>
            </a:lvl8pPr>
            <a:lvl9pPr marL="0" indent="0">
              <a:lnSpc>
                <a:spcPct val="100000"/>
              </a:lnSpc>
              <a:spcBef>
                <a:spcPts val="0"/>
              </a:spcBef>
              <a:spcAft>
                <a:spcPts val="600"/>
              </a:spcAft>
              <a:buFont typeface="Arial" panose="020B0604020202020204" pitchFamily="34" charset="0"/>
              <a:buChar char="​"/>
              <a:defRPr sz="2800">
                <a:solidFill>
                  <a:schemeClr val="tx1"/>
                </a:solidFill>
              </a:defRPr>
            </a:lvl9pPr>
          </a:lstStyle>
          <a:p>
            <a:pPr lvl="0"/>
            <a:r>
              <a:rPr lang="en-US" noProof="0" dirty="0"/>
              <a:t>XXXX-XXXX</a:t>
            </a:r>
            <a:endParaRPr lang="en-US" dirty="0"/>
          </a:p>
          <a:p>
            <a:pPr lvl="1"/>
            <a:r>
              <a:rPr lang="en-US" noProof="0" dirty="0"/>
              <a:t>Second level</a:t>
            </a:r>
            <a:endParaRPr lang="en-US" dirty="0"/>
          </a:p>
          <a:p>
            <a:pPr lvl="2"/>
            <a:r>
              <a:rPr lang="en-US" noProof="0" dirty="0"/>
              <a:t>Third level</a:t>
            </a:r>
            <a:endParaRPr lang="en-US" dirty="0"/>
          </a:p>
          <a:p>
            <a:pPr lvl="3"/>
            <a:r>
              <a:rPr lang="en-US" noProof="0" dirty="0"/>
              <a:t>Fourth level</a:t>
            </a:r>
            <a:endParaRPr lang="en-US" dirty="0"/>
          </a:p>
          <a:p>
            <a:pPr lvl="4"/>
            <a:r>
              <a:rPr lang="en-US" noProof="0" dirty="0"/>
              <a:t>Fifth level</a:t>
            </a:r>
            <a:endParaRPr lang="en-US" dirty="0"/>
          </a:p>
          <a:p>
            <a:pPr lvl="5"/>
            <a:r>
              <a:rPr lang="en-US" noProof="0" dirty="0"/>
              <a:t>6</a:t>
            </a:r>
            <a:endParaRPr lang="en-US" dirty="0"/>
          </a:p>
          <a:p>
            <a:pPr lvl="6"/>
            <a:r>
              <a:rPr lang="en-US" noProof="0" dirty="0"/>
              <a:t>7</a:t>
            </a:r>
            <a:endParaRPr lang="en-US" dirty="0"/>
          </a:p>
          <a:p>
            <a:pPr lvl="7"/>
            <a:r>
              <a:rPr lang="en-US" noProof="0" dirty="0"/>
              <a:t>8</a:t>
            </a:r>
            <a:endParaRPr lang="en-US" dirty="0"/>
          </a:p>
          <a:p>
            <a:pPr lvl="8"/>
            <a:r>
              <a:rPr lang="en-US" noProof="0" dirty="0"/>
              <a:t>9</a:t>
            </a:r>
            <a:endParaRPr lang="en-US" dirty="0"/>
          </a:p>
        </p:txBody>
      </p:sp>
      <p:sp>
        <p:nvSpPr>
          <p:cNvPr id="5" name="Text Placeholder 4">
            <a:extLst>
              <a:ext uri="{FF2B5EF4-FFF2-40B4-BE49-F238E27FC236}">
                <a16:creationId xmlns:a16="http://schemas.microsoft.com/office/drawing/2014/main" id="{DC660A57-127C-4DEF-AB06-FFF0DF48E8C9}"/>
              </a:ext>
            </a:extLst>
          </p:cNvPr>
          <p:cNvSpPr>
            <a:spLocks noGrp="1"/>
          </p:cNvSpPr>
          <p:nvPr>
            <p:ph type="body" sz="quarter" idx="17" hasCustomPrompt="1"/>
          </p:nvPr>
        </p:nvSpPr>
        <p:spPr>
          <a:xfrm>
            <a:off x="3271838" y="360000"/>
            <a:ext cx="8559800" cy="6138000"/>
          </a:xfrm>
        </p:spPr>
        <p:txBody>
          <a:bodyPr tIns="468000" anchor="ctr"/>
          <a:lstStyle>
            <a:lvl1pPr marL="0" indent="0">
              <a:buFont typeface="Arial" panose="020B0604020202020204" pitchFamily="34" charset="0"/>
              <a:buChar char="​"/>
              <a:defRPr sz="2800">
                <a:solidFill>
                  <a:schemeClr val="tx1"/>
                </a:solidFill>
              </a:defRPr>
            </a:lvl1pPr>
            <a:lvl2pPr marL="0" indent="0">
              <a:buFont typeface="Arial" panose="020B0604020202020204" pitchFamily="34" charset="0"/>
              <a:buChar char="​"/>
              <a:defRPr sz="2800">
                <a:solidFill>
                  <a:schemeClr val="tx1"/>
                </a:solidFill>
              </a:defRPr>
            </a:lvl2pPr>
            <a:lvl3pPr marL="0" indent="0">
              <a:spcAft>
                <a:spcPts val="600"/>
              </a:spcAft>
              <a:buFont typeface="Arial" panose="020B0604020202020204" pitchFamily="34" charset="0"/>
              <a:buChar char="​"/>
              <a:defRPr sz="2800">
                <a:solidFill>
                  <a:schemeClr val="tx1"/>
                </a:solidFill>
              </a:defRPr>
            </a:lvl3pPr>
            <a:lvl4pPr marL="0" indent="0">
              <a:spcAft>
                <a:spcPts val="600"/>
              </a:spcAft>
              <a:buFont typeface="Arial" panose="020B0604020202020204" pitchFamily="34" charset="0"/>
              <a:buChar char="​"/>
              <a:defRPr sz="2800">
                <a:solidFill>
                  <a:schemeClr val="tx1"/>
                </a:solidFill>
              </a:defRPr>
            </a:lvl4pPr>
            <a:lvl5pPr marL="0" indent="0">
              <a:spcAft>
                <a:spcPts val="600"/>
              </a:spcAft>
              <a:buFont typeface="Arial" panose="020B0604020202020204" pitchFamily="34" charset="0"/>
              <a:buChar char="​"/>
              <a:defRPr sz="2800">
                <a:solidFill>
                  <a:schemeClr val="tx1"/>
                </a:solidFill>
              </a:defRPr>
            </a:lvl5pPr>
            <a:lvl6pPr marL="0" indent="0">
              <a:buFont typeface="Arial" panose="020B0604020202020204" pitchFamily="34" charset="0"/>
              <a:buChar char="​"/>
              <a:defRPr sz="2800">
                <a:solidFill>
                  <a:schemeClr val="tx1"/>
                </a:solidFill>
              </a:defRPr>
            </a:lvl6pPr>
            <a:lvl7pPr marL="0" indent="0">
              <a:buFont typeface="Arial" panose="020B0604020202020204" pitchFamily="34" charset="0"/>
              <a:buChar char="​"/>
              <a:defRPr sz="2800">
                <a:solidFill>
                  <a:schemeClr val="tx1"/>
                </a:solidFill>
              </a:defRPr>
            </a:lvl7pPr>
            <a:lvl8pPr marL="0" indent="0">
              <a:buFont typeface="Arial" panose="020B0604020202020204" pitchFamily="34" charset="0"/>
              <a:buChar char="​"/>
              <a:defRPr sz="2800">
                <a:solidFill>
                  <a:schemeClr val="tx1"/>
                </a:solidFill>
              </a:defRPr>
            </a:lvl8pPr>
            <a:lvl9pPr marL="0" indent="0">
              <a:buFont typeface="Arial" panose="020B0604020202020204" pitchFamily="34" charset="0"/>
              <a:buChar char="​"/>
              <a:defRPr sz="2800">
                <a:solidFill>
                  <a:schemeClr val="tx1"/>
                </a:solidFill>
              </a:defRPr>
            </a:lvl9pPr>
          </a:lstStyle>
          <a:p>
            <a:pPr lvl="0"/>
            <a:r>
              <a:rPr lang="en-US" dirty="0"/>
              <a:t>Click to add agenda</a:t>
            </a:r>
            <a:endParaRPr lang="en-US"/>
          </a:p>
          <a:p>
            <a:pPr lvl="1"/>
            <a:r>
              <a:rPr lang="en-US" dirty="0"/>
              <a:t>Second level</a:t>
            </a:r>
            <a:endParaRPr lang="en-US"/>
          </a:p>
          <a:p>
            <a:pPr lvl="2"/>
            <a:r>
              <a:rPr lang="en-US" dirty="0"/>
              <a:t>Third level</a:t>
            </a:r>
            <a:endParaRPr lang="en-US"/>
          </a:p>
          <a:p>
            <a:pPr lvl="3"/>
            <a:r>
              <a:rPr lang="en-US" dirty="0"/>
              <a:t>Fourth level</a:t>
            </a:r>
            <a:endParaRPr lang="en-US"/>
          </a:p>
          <a:p>
            <a:pPr lvl="4"/>
            <a:r>
              <a:rPr lang="en-US" dirty="0"/>
              <a:t>Fifth level</a:t>
            </a:r>
            <a:endParaRPr lang="en-US"/>
          </a:p>
          <a:p>
            <a:pPr lvl="5"/>
            <a:r>
              <a:rPr lang="en-US" dirty="0"/>
              <a:t>6</a:t>
            </a:r>
            <a:endParaRPr lang="en-US"/>
          </a:p>
          <a:p>
            <a:pPr lvl="6"/>
            <a:r>
              <a:rPr lang="en-US" dirty="0"/>
              <a:t>7</a:t>
            </a:r>
            <a:endParaRPr lang="en-US"/>
          </a:p>
          <a:p>
            <a:pPr lvl="7"/>
            <a:r>
              <a:rPr lang="en-US" dirty="0"/>
              <a:t>8</a:t>
            </a:r>
            <a:endParaRPr lang="en-US"/>
          </a:p>
          <a:p>
            <a:pPr lvl="8"/>
            <a:r>
              <a:rPr lang="en-US" dirty="0"/>
              <a:t>9</a:t>
            </a:r>
            <a:endParaRPr lang="en-US"/>
          </a:p>
        </p:txBody>
      </p:sp>
      <p:sp>
        <p:nvSpPr>
          <p:cNvPr id="6" name="Date Placeholder 5">
            <a:extLst>
              <a:ext uri="{FF2B5EF4-FFF2-40B4-BE49-F238E27FC236}">
                <a16:creationId xmlns:a16="http://schemas.microsoft.com/office/drawing/2014/main" id="{7D9C29ED-948B-4EC0-92E7-AB6CC89EC263}"/>
              </a:ext>
            </a:extLst>
          </p:cNvPr>
          <p:cNvSpPr>
            <a:spLocks noGrp="1"/>
          </p:cNvSpPr>
          <p:nvPr>
            <p:ph type="dt" sz="half" idx="14"/>
          </p:nvPr>
        </p:nvSpPr>
        <p:spPr/>
        <p:txBody>
          <a:bodyPr/>
          <a:lstStyle>
            <a:lvl1pPr algn="r">
              <a:defRPr>
                <a:solidFill>
                  <a:schemeClr val="tx1"/>
                </a:solidFill>
              </a:defRPr>
            </a:lvl1pPr>
          </a:lstStyle>
          <a:p>
            <a:fld id="{A7F21B62-C4F4-4E29-BC6B-4327021AE59C}" type="datetime1">
              <a:rPr lang="en-US" smtClean="0"/>
              <a:pPr/>
              <a:t>8/8/2022</a:t>
            </a:fld>
            <a:endParaRPr lang="en-US" dirty="0"/>
          </a:p>
        </p:txBody>
      </p:sp>
      <p:sp>
        <p:nvSpPr>
          <p:cNvPr id="9" name="Slide Number Placeholder 8">
            <a:extLst>
              <a:ext uri="{FF2B5EF4-FFF2-40B4-BE49-F238E27FC236}">
                <a16:creationId xmlns:a16="http://schemas.microsoft.com/office/drawing/2014/main" id="{40F28250-A1CE-45F5-A4EC-6F080DBDAF54}"/>
              </a:ext>
            </a:extLst>
          </p:cNvPr>
          <p:cNvSpPr>
            <a:spLocks noGrp="1"/>
          </p:cNvSpPr>
          <p:nvPr>
            <p:ph type="sldNum" sz="quarter" idx="16"/>
          </p:nvPr>
        </p:nvSpPr>
        <p:spPr/>
        <p:txBody>
          <a:bodyPr/>
          <a:lstStyle>
            <a:lvl1pPr>
              <a:defRPr>
                <a:solidFill>
                  <a:schemeClr val="tx1"/>
                </a:solidFill>
              </a:defRPr>
            </a:lvl1pPr>
          </a:lstStyle>
          <a:p>
            <a:fld id="{23AA811B-2EBD-4900-905E-5BE206449611}" type="slidenum">
              <a:rPr lang="en-US" smtClean="0"/>
              <a:pPr/>
              <a:t>‹#›</a:t>
            </a:fld>
            <a:endParaRPr lang="en-US" dirty="0"/>
          </a:p>
        </p:txBody>
      </p:sp>
      <p:pic>
        <p:nvPicPr>
          <p:cNvPr id="2" name="Graphic 1">
            <a:extLst>
              <a:ext uri="{FF2B5EF4-FFF2-40B4-BE49-F238E27FC236}">
                <a16:creationId xmlns:a16="http://schemas.microsoft.com/office/drawing/2014/main" id="{D292904C-84EF-40AB-B25F-2EB150291FE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1948" y="6357033"/>
            <a:ext cx="1274201" cy="142986"/>
          </a:xfrm>
          <a:prstGeom prst="rect">
            <a:avLst/>
          </a:prstGeom>
        </p:spPr>
      </p:pic>
      <p:sp>
        <p:nvSpPr>
          <p:cNvPr id="10" name="text" descr="{&quot;templafy&quot;:{&quot;id&quot;:&quot;d9445c1d-6298-4ff1-932f-28d4c8702774&quot;}}" title="Form.Cigna_Confidentiality.EvernorthConfidentiality">
            <a:extLst>
              <a:ext uri="{FF2B5EF4-FFF2-40B4-BE49-F238E27FC236}">
                <a16:creationId xmlns:a16="http://schemas.microsoft.com/office/drawing/2014/main" id="{5F9B0CBC-1AE4-4659-B35D-877B03149427}"/>
              </a:ext>
            </a:extLst>
          </p:cNvPr>
          <p:cNvSpPr/>
          <p:nvPr userDrawn="1"/>
        </p:nvSpPr>
        <p:spPr>
          <a:xfrm>
            <a:off x="4235450" y="6318000"/>
            <a:ext cx="327853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l">
              <a:lnSpc>
                <a:spcPct val="83000"/>
              </a:lnSpc>
            </a:pPr>
            <a:r>
              <a:rPr lang="en-US" sz="600" b="0" cap="all" baseline="0" dirty="0">
                <a:solidFill>
                  <a:schemeClr val="tx1"/>
                </a:solidFill>
                <a:effectLst/>
                <a:latin typeface="Consolas" panose="020B0609020204030204" pitchFamily="49" charset="0"/>
                <a:ea typeface="Arial" panose="020B0604020202020204" pitchFamily="34" charset="0"/>
                <a:cs typeface="Consolas" panose="020B0609020204030204" pitchFamily="49" charset="0"/>
              </a:rPr>
              <a:t>© 2021 Evernorth. ALL RIGHTS RESERVED. ALL PRODUCTS AND SERVICES ARE PROVIDED BY OR THROUGH OPERATING SUBSIDIARIES OR AFFILIATES OF EVERNORTH.</a:t>
            </a:r>
          </a:p>
        </p:txBody>
      </p:sp>
      <p:sp>
        <p:nvSpPr>
          <p:cNvPr id="13" name="text" descr="{&quot;templafy&quot;:{&quot;id&quot;:&quot;15631e0e-255d-4ad4-b3f7-81df8b50f8bc&quot;}}" title="Form.Cigna_Confidentiality.Cigna_confidentiality">
            <a:extLst>
              <a:ext uri="{FF2B5EF4-FFF2-40B4-BE49-F238E27FC236}">
                <a16:creationId xmlns:a16="http://schemas.microsoft.com/office/drawing/2014/main" id="{A159AC3E-12E3-4B1C-AE15-1DC6DF697E00}"/>
              </a:ext>
            </a:extLst>
          </p:cNvPr>
          <p:cNvSpPr/>
          <p:nvPr userDrawn="1"/>
        </p:nvSpPr>
        <p:spPr>
          <a:xfrm>
            <a:off x="2303463" y="6317639"/>
            <a:ext cx="193992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en-US" sz="600" noProof="0" dirty="0" err="1">
              <a:solidFill>
                <a:schemeClr val="tx1"/>
              </a:solidFill>
              <a:latin typeface="Consolas" panose="020B0609020204030204" pitchFamily="49" charset="0"/>
            </a:endParaRPr>
          </a:p>
        </p:txBody>
      </p:sp>
    </p:spTree>
    <p:extLst>
      <p:ext uri="{BB962C8B-B14F-4D97-AF65-F5344CB8AC3E}">
        <p14:creationId xmlns:p14="http://schemas.microsoft.com/office/powerpoint/2010/main" val="2198317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rogram">
    <p:spTree>
      <p:nvGrpSpPr>
        <p:cNvPr id="1" name=""/>
        <p:cNvGrpSpPr/>
        <p:nvPr/>
      </p:nvGrpSpPr>
      <p:grpSpPr>
        <a:xfrm>
          <a:off x="0" y="0"/>
          <a:ext cx="0" cy="0"/>
          <a:chOff x="0" y="0"/>
          <a:chExt cx="0" cy="0"/>
        </a:xfrm>
      </p:grpSpPr>
      <p:sp>
        <p:nvSpPr>
          <p:cNvPr id="3" name="Background">
            <a:extLst>
              <a:ext uri="{FF2B5EF4-FFF2-40B4-BE49-F238E27FC236}">
                <a16:creationId xmlns:a16="http://schemas.microsoft.com/office/drawing/2014/main" id="{E3599B9A-265E-48B1-A624-8755E27FCB18}"/>
              </a:ext>
            </a:extLst>
          </p:cNvPr>
          <p:cNvSpPr/>
          <p:nvPr userDrawn="1"/>
        </p:nvSpPr>
        <p:spPr>
          <a:xfrm>
            <a:off x="0" y="0"/>
            <a:ext cx="12193200" cy="686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solidFill>
                <a:schemeClr val="tx1"/>
              </a:solidFill>
            </a:endParaRPr>
          </a:p>
        </p:txBody>
      </p:sp>
      <p:sp>
        <p:nvSpPr>
          <p:cNvPr id="7" name="Text Placeholder 2"/>
          <p:cNvSpPr>
            <a:spLocks noGrp="1"/>
          </p:cNvSpPr>
          <p:nvPr>
            <p:ph type="body" sz="quarter" idx="13" hasCustomPrompt="1"/>
          </p:nvPr>
        </p:nvSpPr>
        <p:spPr>
          <a:xfrm>
            <a:off x="357188" y="360000"/>
            <a:ext cx="11472411" cy="6138000"/>
          </a:xfrm>
        </p:spPr>
        <p:txBody>
          <a:bodyPr tIns="468000" anchor="ctr" anchorCtr="0"/>
          <a:lstStyle>
            <a:lvl1pPr marL="0" indent="0">
              <a:lnSpc>
                <a:spcPct val="100000"/>
              </a:lnSpc>
              <a:spcAft>
                <a:spcPts val="600"/>
              </a:spcAft>
              <a:buFont typeface="Arial" panose="020B0604020202020204" pitchFamily="34" charset="0"/>
              <a:buChar char="​"/>
              <a:defRPr sz="2800">
                <a:solidFill>
                  <a:schemeClr val="tx1"/>
                </a:solidFill>
              </a:defRPr>
            </a:lvl1pPr>
            <a:lvl2pPr marL="0" indent="0">
              <a:lnSpc>
                <a:spcPct val="100000"/>
              </a:lnSpc>
              <a:spcBef>
                <a:spcPts val="0"/>
              </a:spcBef>
              <a:spcAft>
                <a:spcPts val="600"/>
              </a:spcAft>
              <a:buFont typeface="Arial" panose="020B0604020202020204" pitchFamily="34" charset="0"/>
              <a:buChar char="​"/>
              <a:defRPr sz="2800" b="1">
                <a:solidFill>
                  <a:schemeClr val="tx1"/>
                </a:solidFill>
              </a:defRPr>
            </a:lvl2pPr>
            <a:lvl3pPr marL="0" indent="0">
              <a:lnSpc>
                <a:spcPct val="100000"/>
              </a:lnSpc>
              <a:spcBef>
                <a:spcPts val="0"/>
              </a:spcBef>
              <a:spcAft>
                <a:spcPts val="600"/>
              </a:spcAft>
              <a:buFont typeface="Arial" panose="020B0604020202020204" pitchFamily="34" charset="0"/>
              <a:buChar char="​"/>
              <a:defRPr sz="2800">
                <a:solidFill>
                  <a:schemeClr val="tx1"/>
                </a:solidFill>
              </a:defRPr>
            </a:lvl3pPr>
            <a:lvl4pPr marL="0" indent="0">
              <a:lnSpc>
                <a:spcPct val="100000"/>
              </a:lnSpc>
              <a:spcBef>
                <a:spcPts val="0"/>
              </a:spcBef>
              <a:spcAft>
                <a:spcPts val="600"/>
              </a:spcAft>
              <a:buFont typeface="Arial" panose="020B0604020202020204" pitchFamily="34" charset="0"/>
              <a:buChar char="​"/>
              <a:defRPr sz="2800">
                <a:solidFill>
                  <a:schemeClr val="tx1"/>
                </a:solidFill>
              </a:defRPr>
            </a:lvl4pPr>
            <a:lvl5pPr marL="0" indent="0">
              <a:lnSpc>
                <a:spcPct val="100000"/>
              </a:lnSpc>
              <a:spcBef>
                <a:spcPts val="0"/>
              </a:spcBef>
              <a:spcAft>
                <a:spcPts val="600"/>
              </a:spcAft>
              <a:buFont typeface="Arial" panose="020B0604020202020204" pitchFamily="34" charset="0"/>
              <a:buChar char="​"/>
              <a:defRPr sz="2800">
                <a:solidFill>
                  <a:schemeClr val="tx1"/>
                </a:solidFill>
              </a:defRPr>
            </a:lvl5pPr>
            <a:lvl6pPr marL="0" indent="0">
              <a:lnSpc>
                <a:spcPct val="100000"/>
              </a:lnSpc>
              <a:spcBef>
                <a:spcPts val="0"/>
              </a:spcBef>
              <a:spcAft>
                <a:spcPts val="600"/>
              </a:spcAft>
              <a:buFont typeface="Arial" panose="020B0604020202020204" pitchFamily="34" charset="0"/>
              <a:buChar char="​"/>
              <a:defRPr sz="2800">
                <a:solidFill>
                  <a:schemeClr val="tx1"/>
                </a:solidFill>
              </a:defRPr>
            </a:lvl6pPr>
            <a:lvl7pPr marL="0" indent="0">
              <a:lnSpc>
                <a:spcPct val="100000"/>
              </a:lnSpc>
              <a:spcBef>
                <a:spcPts val="0"/>
              </a:spcBef>
              <a:spcAft>
                <a:spcPts val="600"/>
              </a:spcAft>
              <a:buFont typeface="Arial" panose="020B0604020202020204" pitchFamily="34" charset="0"/>
              <a:buChar char="​"/>
              <a:defRPr sz="2800">
                <a:solidFill>
                  <a:schemeClr val="tx1"/>
                </a:solidFill>
              </a:defRPr>
            </a:lvl7pPr>
            <a:lvl8pPr marL="0" indent="0">
              <a:lnSpc>
                <a:spcPct val="100000"/>
              </a:lnSpc>
              <a:spcBef>
                <a:spcPts val="0"/>
              </a:spcBef>
              <a:spcAft>
                <a:spcPts val="600"/>
              </a:spcAft>
              <a:buFont typeface="Arial" panose="020B0604020202020204" pitchFamily="34" charset="0"/>
              <a:buChar char="​"/>
              <a:defRPr sz="2800">
                <a:solidFill>
                  <a:schemeClr val="tx1"/>
                </a:solidFill>
              </a:defRPr>
            </a:lvl8pPr>
            <a:lvl9pPr marL="0" indent="0">
              <a:lnSpc>
                <a:spcPct val="100000"/>
              </a:lnSpc>
              <a:spcBef>
                <a:spcPts val="0"/>
              </a:spcBef>
              <a:spcAft>
                <a:spcPts val="600"/>
              </a:spcAft>
              <a:buFont typeface="Arial" panose="020B0604020202020204" pitchFamily="34" charset="0"/>
              <a:buChar char="​"/>
              <a:defRPr sz="2800">
                <a:solidFill>
                  <a:schemeClr val="tx1"/>
                </a:solidFill>
              </a:defRPr>
            </a:lvl9pPr>
          </a:lstStyle>
          <a:p>
            <a:pPr lvl="0"/>
            <a:r>
              <a:rPr lang="en-US" noProof="0" dirty="0"/>
              <a:t>Click to add agenda</a:t>
            </a:r>
            <a:endParaRPr lang="en-US" dirty="0"/>
          </a:p>
          <a:p>
            <a:pPr lvl="1"/>
            <a:r>
              <a:rPr lang="en-US" noProof="0" dirty="0"/>
              <a:t>Second level</a:t>
            </a:r>
            <a:endParaRPr lang="en-US" dirty="0"/>
          </a:p>
          <a:p>
            <a:pPr lvl="2"/>
            <a:r>
              <a:rPr lang="en-US" noProof="0" dirty="0"/>
              <a:t>Third level</a:t>
            </a:r>
            <a:endParaRPr lang="en-US" dirty="0"/>
          </a:p>
          <a:p>
            <a:pPr lvl="3"/>
            <a:r>
              <a:rPr lang="en-US" noProof="0" dirty="0"/>
              <a:t>Fourth level</a:t>
            </a:r>
            <a:endParaRPr lang="en-US" dirty="0"/>
          </a:p>
          <a:p>
            <a:pPr lvl="4"/>
            <a:r>
              <a:rPr lang="en-US" noProof="0" dirty="0"/>
              <a:t>Fifth level</a:t>
            </a:r>
            <a:endParaRPr lang="en-US" dirty="0"/>
          </a:p>
          <a:p>
            <a:pPr lvl="5"/>
            <a:r>
              <a:rPr lang="en-US" noProof="0" dirty="0"/>
              <a:t>6</a:t>
            </a:r>
            <a:endParaRPr lang="en-US" dirty="0"/>
          </a:p>
          <a:p>
            <a:pPr lvl="6"/>
            <a:r>
              <a:rPr lang="en-US" noProof="0" dirty="0"/>
              <a:t>7</a:t>
            </a:r>
            <a:endParaRPr lang="en-US" dirty="0"/>
          </a:p>
          <a:p>
            <a:pPr lvl="7"/>
            <a:r>
              <a:rPr lang="en-US" noProof="0" dirty="0"/>
              <a:t>8</a:t>
            </a:r>
            <a:endParaRPr lang="en-US" dirty="0"/>
          </a:p>
          <a:p>
            <a:pPr lvl="8"/>
            <a:r>
              <a:rPr lang="en-US" noProof="0" dirty="0"/>
              <a:t>9</a:t>
            </a:r>
            <a:endParaRPr lang="en-US" dirty="0"/>
          </a:p>
        </p:txBody>
      </p:sp>
      <p:sp>
        <p:nvSpPr>
          <p:cNvPr id="6" name="Date Placeholder 5">
            <a:extLst>
              <a:ext uri="{FF2B5EF4-FFF2-40B4-BE49-F238E27FC236}">
                <a16:creationId xmlns:a16="http://schemas.microsoft.com/office/drawing/2014/main" id="{7D9C29ED-948B-4EC0-92E7-AB6CC89EC263}"/>
              </a:ext>
            </a:extLst>
          </p:cNvPr>
          <p:cNvSpPr>
            <a:spLocks noGrp="1"/>
          </p:cNvSpPr>
          <p:nvPr>
            <p:ph type="dt" sz="half" idx="14"/>
          </p:nvPr>
        </p:nvSpPr>
        <p:spPr/>
        <p:txBody>
          <a:bodyPr/>
          <a:lstStyle>
            <a:lvl1pPr algn="r">
              <a:defRPr>
                <a:solidFill>
                  <a:schemeClr val="tx1"/>
                </a:solidFill>
              </a:defRPr>
            </a:lvl1pPr>
          </a:lstStyle>
          <a:p>
            <a:fld id="{98CD12B5-7C2C-492E-95CC-04945D0ABEA3}" type="datetime1">
              <a:rPr lang="en-US" smtClean="0"/>
              <a:pPr/>
              <a:t>8/8/2022</a:t>
            </a:fld>
            <a:endParaRPr lang="en-US" dirty="0"/>
          </a:p>
        </p:txBody>
      </p:sp>
      <p:sp>
        <p:nvSpPr>
          <p:cNvPr id="9" name="Slide Number Placeholder 8">
            <a:extLst>
              <a:ext uri="{FF2B5EF4-FFF2-40B4-BE49-F238E27FC236}">
                <a16:creationId xmlns:a16="http://schemas.microsoft.com/office/drawing/2014/main" id="{40F28250-A1CE-45F5-A4EC-6F080DBDAF54}"/>
              </a:ext>
            </a:extLst>
          </p:cNvPr>
          <p:cNvSpPr>
            <a:spLocks noGrp="1"/>
          </p:cNvSpPr>
          <p:nvPr>
            <p:ph type="sldNum" sz="quarter" idx="16"/>
          </p:nvPr>
        </p:nvSpPr>
        <p:spPr/>
        <p:txBody>
          <a:bodyPr/>
          <a:lstStyle>
            <a:lvl1pPr>
              <a:defRPr>
                <a:solidFill>
                  <a:schemeClr val="tx1"/>
                </a:solidFill>
              </a:defRPr>
            </a:lvl1pPr>
          </a:lstStyle>
          <a:p>
            <a:fld id="{23AA811B-2EBD-4900-905E-5BE206449611}" type="slidenum">
              <a:rPr lang="en-US" smtClean="0"/>
              <a:pPr/>
              <a:t>‹#›</a:t>
            </a:fld>
            <a:endParaRPr lang="en-US" dirty="0"/>
          </a:p>
        </p:txBody>
      </p:sp>
      <p:pic>
        <p:nvPicPr>
          <p:cNvPr id="2" name="Graphic 1">
            <a:extLst>
              <a:ext uri="{FF2B5EF4-FFF2-40B4-BE49-F238E27FC236}">
                <a16:creationId xmlns:a16="http://schemas.microsoft.com/office/drawing/2014/main" id="{5F56ED9E-B5BB-4283-826A-1BC5F7DDFA92}"/>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1948" y="6357033"/>
            <a:ext cx="1274201" cy="142986"/>
          </a:xfrm>
          <a:prstGeom prst="rect">
            <a:avLst/>
          </a:prstGeom>
        </p:spPr>
      </p:pic>
      <p:sp>
        <p:nvSpPr>
          <p:cNvPr id="12" name="text" descr="{&quot;templafy&quot;:{&quot;id&quot;:&quot;c6ffe149-018d-4898-98e9-51ebc92a489c&quot;}}" title="Form.Cigna_Confidentiality.EvernorthConfidentiality">
            <a:extLst>
              <a:ext uri="{FF2B5EF4-FFF2-40B4-BE49-F238E27FC236}">
                <a16:creationId xmlns:a16="http://schemas.microsoft.com/office/drawing/2014/main" id="{D5CD773A-E157-4D9A-A53D-7A5BE0C08C0D}"/>
              </a:ext>
            </a:extLst>
          </p:cNvPr>
          <p:cNvSpPr/>
          <p:nvPr userDrawn="1"/>
        </p:nvSpPr>
        <p:spPr>
          <a:xfrm>
            <a:off x="4235450" y="6318000"/>
            <a:ext cx="327853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l">
              <a:lnSpc>
                <a:spcPct val="83000"/>
              </a:lnSpc>
            </a:pPr>
            <a:r>
              <a:rPr lang="en-US" sz="600" b="0" cap="all" baseline="0" dirty="0">
                <a:solidFill>
                  <a:schemeClr val="tx1"/>
                </a:solidFill>
                <a:effectLst/>
                <a:latin typeface="Consolas" panose="020B0609020204030204" pitchFamily="49" charset="0"/>
                <a:ea typeface="Arial" panose="020B0604020202020204" pitchFamily="34" charset="0"/>
                <a:cs typeface="Consolas" panose="020B0609020204030204" pitchFamily="49" charset="0"/>
              </a:rPr>
              <a:t>© 2021 Evernorth. ALL RIGHTS RESERVED. ALL PRODUCTS AND SERVICES ARE PROVIDED BY OR THROUGH OPERATING SUBSIDIARIES OR AFFILIATES OF EVERNORTH.</a:t>
            </a:r>
          </a:p>
        </p:txBody>
      </p:sp>
      <p:sp>
        <p:nvSpPr>
          <p:cNvPr id="13" name="text" descr="{&quot;templafy&quot;:{&quot;id&quot;:&quot;bddf949e-8a08-4915-a441-042d5562f3ee&quot;}}" title="Form.Cigna_Confidentiality.Cigna_confidentiality">
            <a:extLst>
              <a:ext uri="{FF2B5EF4-FFF2-40B4-BE49-F238E27FC236}">
                <a16:creationId xmlns:a16="http://schemas.microsoft.com/office/drawing/2014/main" id="{52BA8FCB-04F7-461A-99E7-B15F176C9465}"/>
              </a:ext>
            </a:extLst>
          </p:cNvPr>
          <p:cNvSpPr/>
          <p:nvPr userDrawn="1"/>
        </p:nvSpPr>
        <p:spPr>
          <a:xfrm>
            <a:off x="2303463" y="6317639"/>
            <a:ext cx="193992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en-US" sz="600" noProof="0" dirty="0" err="1">
              <a:solidFill>
                <a:schemeClr val="tx1"/>
              </a:solidFill>
              <a:latin typeface="Consolas" panose="020B0609020204030204" pitchFamily="49" charset="0"/>
            </a:endParaRPr>
          </a:p>
        </p:txBody>
      </p:sp>
    </p:spTree>
    <p:extLst>
      <p:ext uri="{BB962C8B-B14F-4D97-AF65-F5344CB8AC3E}">
        <p14:creationId xmlns:p14="http://schemas.microsoft.com/office/powerpoint/2010/main" val="2187322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 Content w/eyebrow">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6400" y="518400"/>
            <a:ext cx="7589836" cy="1009650"/>
          </a:xfrm>
        </p:spPr>
        <p:txBody>
          <a:bodyPr/>
          <a:lstStyle>
            <a:lvl1pPr>
              <a:defRPr>
                <a:solidFill>
                  <a:schemeClr val="tx1"/>
                </a:solidFill>
              </a:defRPr>
            </a:lvl1pPr>
          </a:lstStyle>
          <a:p>
            <a:r>
              <a:rPr lang="en-US" noProof="0" dirty="0"/>
              <a:t>Click to add title</a:t>
            </a:r>
            <a:endParaRPr lang="en-US" dirty="0"/>
          </a:p>
        </p:txBody>
      </p:sp>
      <p:sp>
        <p:nvSpPr>
          <p:cNvPr id="3" name="Content Placeholder 2"/>
          <p:cNvSpPr>
            <a:spLocks noGrp="1"/>
          </p:cNvSpPr>
          <p:nvPr>
            <p:ph idx="1" hasCustomPrompt="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dirty="0"/>
              <a:t>Click to add text</a:t>
            </a:r>
            <a:endParaRPr lang="en-US" dirty="0"/>
          </a:p>
          <a:p>
            <a:pPr lvl="1"/>
            <a:r>
              <a:rPr lang="en-US" noProof="0" dirty="0"/>
              <a:t>Second level</a:t>
            </a:r>
            <a:endParaRPr lang="en-US" dirty="0"/>
          </a:p>
          <a:p>
            <a:pPr lvl="2"/>
            <a:r>
              <a:rPr lang="en-US" noProof="0" dirty="0"/>
              <a:t>Third level</a:t>
            </a:r>
            <a:endParaRPr lang="en-US" dirty="0"/>
          </a:p>
          <a:p>
            <a:pPr lvl="3"/>
            <a:r>
              <a:rPr lang="en-US" noProof="0" dirty="0"/>
              <a:t>Fourth level</a:t>
            </a:r>
            <a:endParaRPr lang="en-US" dirty="0"/>
          </a:p>
          <a:p>
            <a:pPr lvl="4"/>
            <a:r>
              <a:rPr lang="en-US" noProof="0" dirty="0"/>
              <a:t>Fifth level</a:t>
            </a:r>
            <a:endParaRPr lang="en-US" dirty="0"/>
          </a:p>
        </p:txBody>
      </p:sp>
      <p:sp>
        <p:nvSpPr>
          <p:cNvPr id="14" name="Text Placeholder 13">
            <a:extLst>
              <a:ext uri="{FF2B5EF4-FFF2-40B4-BE49-F238E27FC236}">
                <a16:creationId xmlns:a16="http://schemas.microsoft.com/office/drawing/2014/main" id="{DEBBE09B-35FB-4112-9ADF-BA0FEC378F77}"/>
              </a:ext>
            </a:extLst>
          </p:cNvPr>
          <p:cNvSpPr>
            <a:spLocks noGrp="1"/>
          </p:cNvSpPr>
          <p:nvPr>
            <p:ph type="body" sz="quarter" idx="16" hasCustomPrompt="1"/>
          </p:nvPr>
        </p:nvSpPr>
        <p:spPr>
          <a:xfrm>
            <a:off x="360000" y="5972400"/>
            <a:ext cx="11473200" cy="180000"/>
          </a:xfrm>
        </p:spPr>
        <p:txBody>
          <a:bodyPr anchor="b"/>
          <a:lstStyle>
            <a:lvl1pPr marL="0" indent="0">
              <a:buNone/>
              <a:defRPr sz="800" i="1">
                <a:solidFill>
                  <a:schemeClr val="tx1"/>
                </a:solidFill>
              </a:defRPr>
            </a:lvl1pPr>
          </a:lstStyle>
          <a:p>
            <a:pPr lvl="0"/>
            <a:r>
              <a:rPr lang="en-US" dirty="0"/>
              <a:t>Insert notes</a:t>
            </a:r>
            <a:endParaRPr lang="en-US"/>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lvl1pPr algn="r">
              <a:defRPr>
                <a:solidFill>
                  <a:schemeClr val="tx1"/>
                </a:solidFill>
              </a:defRPr>
            </a:lvl1pPr>
          </a:lstStyle>
          <a:p>
            <a:fld id="{638AF732-8644-4777-A412-FBE26EAC8B14}" type="datetime1">
              <a:rPr lang="en-US" smtClean="0"/>
              <a:pPr/>
              <a:t>8/8/2022</a:t>
            </a:fld>
            <a:endParaRPr lang="en-US" dirty="0"/>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lvl1pPr>
              <a:defRPr>
                <a:solidFill>
                  <a:schemeClr val="tx1"/>
                </a:solidFill>
              </a:defRPr>
            </a:lvl1pPr>
          </a:lstStyle>
          <a:p>
            <a:fld id="{23AA811B-2EBD-4900-905E-5BE206449611}" type="slidenum">
              <a:rPr lang="en-US" smtClean="0"/>
              <a:pPr/>
              <a:t>‹#›</a:t>
            </a:fld>
            <a:endParaRPr lang="en-US" dirty="0"/>
          </a:p>
        </p:txBody>
      </p:sp>
      <p:sp>
        <p:nvSpPr>
          <p:cNvPr id="5" name="Text Placeholder 4">
            <a:extLst>
              <a:ext uri="{FF2B5EF4-FFF2-40B4-BE49-F238E27FC236}">
                <a16:creationId xmlns:a16="http://schemas.microsoft.com/office/drawing/2014/main" id="{AC99B38F-58E3-4A4E-B317-D556CB4BD79C}"/>
              </a:ext>
            </a:extLst>
          </p:cNvPr>
          <p:cNvSpPr>
            <a:spLocks noGrp="1"/>
          </p:cNvSpPr>
          <p:nvPr>
            <p:ph type="body" sz="quarter" idx="17" hasCustomPrompt="1"/>
          </p:nvPr>
        </p:nvSpPr>
        <p:spPr>
          <a:xfrm>
            <a:off x="356400" y="129600"/>
            <a:ext cx="7588250" cy="269020"/>
          </a:xfrm>
        </p:spPr>
        <p:txBody>
          <a:bodyPr anchor="b" anchorCtr="0"/>
          <a:lstStyle>
            <a:lvl1pPr marL="0" indent="0">
              <a:lnSpc>
                <a:spcPct val="85000"/>
              </a:lnSpc>
              <a:spcBef>
                <a:spcPts val="0"/>
              </a:spcBef>
              <a:spcAft>
                <a:spcPts val="0"/>
              </a:spcAft>
              <a:buNone/>
              <a:defRPr sz="1200" cap="all" spc="150" baseline="0">
                <a:latin typeface="Consolas" panose="020B0609020204030204" pitchFamily="49" charset="0"/>
              </a:defRPr>
            </a:lvl1pPr>
          </a:lstStyle>
          <a:p>
            <a:pPr lvl="0"/>
            <a:r>
              <a:rPr lang="en-US" dirty="0"/>
              <a:t>Click to add title</a:t>
            </a:r>
            <a:endParaRPr lang="en-US"/>
          </a:p>
        </p:txBody>
      </p:sp>
    </p:spTree>
    <p:extLst>
      <p:ext uri="{BB962C8B-B14F-4D97-AF65-F5344CB8AC3E}">
        <p14:creationId xmlns:p14="http://schemas.microsoft.com/office/powerpoint/2010/main" val="2731011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noProof="0" dirty="0"/>
              <a:t>Click to add title</a:t>
            </a:r>
            <a:endParaRPr lang="en-US" dirty="0"/>
          </a:p>
        </p:txBody>
      </p:sp>
      <p:sp>
        <p:nvSpPr>
          <p:cNvPr id="3" name="Content Placeholder 2"/>
          <p:cNvSpPr>
            <a:spLocks noGrp="1"/>
          </p:cNvSpPr>
          <p:nvPr>
            <p:ph idx="1" hasCustomPrompt="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dirty="0"/>
              <a:t>Click to add text</a:t>
            </a:r>
            <a:endParaRPr lang="en-US" dirty="0"/>
          </a:p>
          <a:p>
            <a:pPr lvl="1"/>
            <a:r>
              <a:rPr lang="en-US" noProof="0" dirty="0"/>
              <a:t>Second level</a:t>
            </a:r>
            <a:endParaRPr lang="en-US" dirty="0"/>
          </a:p>
          <a:p>
            <a:pPr lvl="2"/>
            <a:r>
              <a:rPr lang="en-US" noProof="0" dirty="0"/>
              <a:t>Third level</a:t>
            </a:r>
            <a:endParaRPr lang="en-US" dirty="0"/>
          </a:p>
          <a:p>
            <a:pPr lvl="3"/>
            <a:r>
              <a:rPr lang="en-US" noProof="0" dirty="0"/>
              <a:t>Fourth level</a:t>
            </a:r>
            <a:endParaRPr lang="en-US" dirty="0"/>
          </a:p>
          <a:p>
            <a:pPr lvl="4"/>
            <a:r>
              <a:rPr lang="en-US" noProof="0" dirty="0"/>
              <a:t>Fifth level</a:t>
            </a:r>
            <a:endParaRPr lang="en-US" dirty="0"/>
          </a:p>
        </p:txBody>
      </p:sp>
      <p:sp>
        <p:nvSpPr>
          <p:cNvPr id="14" name="Text Placeholder 13">
            <a:extLst>
              <a:ext uri="{FF2B5EF4-FFF2-40B4-BE49-F238E27FC236}">
                <a16:creationId xmlns:a16="http://schemas.microsoft.com/office/drawing/2014/main" id="{DEBBE09B-35FB-4112-9ADF-BA0FEC378F77}"/>
              </a:ext>
            </a:extLst>
          </p:cNvPr>
          <p:cNvSpPr>
            <a:spLocks noGrp="1"/>
          </p:cNvSpPr>
          <p:nvPr>
            <p:ph type="body" sz="quarter" idx="16" hasCustomPrompt="1"/>
          </p:nvPr>
        </p:nvSpPr>
        <p:spPr>
          <a:xfrm>
            <a:off x="360000" y="5972400"/>
            <a:ext cx="11473200" cy="180000"/>
          </a:xfrm>
        </p:spPr>
        <p:txBody>
          <a:bodyPr anchor="b"/>
          <a:lstStyle>
            <a:lvl1pPr marL="0" indent="0">
              <a:buNone/>
              <a:defRPr sz="800" i="1">
                <a:solidFill>
                  <a:schemeClr val="tx1"/>
                </a:solidFill>
              </a:defRPr>
            </a:lvl1pPr>
          </a:lstStyle>
          <a:p>
            <a:pPr lvl="0"/>
            <a:r>
              <a:rPr lang="en-US" dirty="0"/>
              <a:t>Insert notes</a:t>
            </a:r>
            <a:endParaRPr lang="en-US"/>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lvl1pPr algn="r">
              <a:defRPr>
                <a:solidFill>
                  <a:schemeClr val="tx1"/>
                </a:solidFill>
              </a:defRPr>
            </a:lvl1pPr>
          </a:lstStyle>
          <a:p>
            <a:fld id="{C204FE7F-AC02-4933-A3F3-221A9E33CB7F}" type="datetime1">
              <a:rPr lang="en-US" smtClean="0"/>
              <a:pPr/>
              <a:t>8/8/2022</a:t>
            </a:fld>
            <a:endParaRPr lang="en-US" dirty="0"/>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lvl1pPr>
              <a:defRPr>
                <a:solidFill>
                  <a:schemeClr val="tx1"/>
                </a:solidFill>
              </a:defRPr>
            </a:lvl1pPr>
          </a:lstStyle>
          <a:p>
            <a:fld id="{23AA811B-2EBD-4900-905E-5BE206449611}" type="slidenum">
              <a:rPr lang="en-US" smtClean="0"/>
              <a:pPr/>
              <a:t>‹#›</a:t>
            </a:fld>
            <a:endParaRPr lang="en-US" dirty="0"/>
          </a:p>
        </p:txBody>
      </p:sp>
    </p:spTree>
    <p:extLst>
      <p:ext uri="{BB962C8B-B14F-4D97-AF65-F5344CB8AC3E}">
        <p14:creationId xmlns:p14="http://schemas.microsoft.com/office/powerpoint/2010/main" val="2775091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noProof="0" dirty="0"/>
              <a:t>Click to add title</a:t>
            </a:r>
            <a:endParaRPr lang="en-US" dirty="0"/>
          </a:p>
        </p:txBody>
      </p:sp>
      <p:sp>
        <p:nvSpPr>
          <p:cNvPr id="3" name="Content Placeholder 2"/>
          <p:cNvSpPr>
            <a:spLocks noGrp="1"/>
          </p:cNvSpPr>
          <p:nvPr>
            <p:ph idx="1" hasCustomPrompt="1"/>
          </p:nvPr>
        </p:nvSpPr>
        <p:spPr>
          <a:xfrm>
            <a:off x="357188" y="1608138"/>
            <a:ext cx="5649912" cy="436403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dirty="0"/>
              <a:t>Click to add text</a:t>
            </a:r>
            <a:endParaRPr lang="en-US" dirty="0"/>
          </a:p>
          <a:p>
            <a:pPr lvl="1"/>
            <a:r>
              <a:rPr lang="en-US" noProof="0" dirty="0"/>
              <a:t>Second level</a:t>
            </a:r>
            <a:endParaRPr lang="en-US" dirty="0"/>
          </a:p>
          <a:p>
            <a:pPr lvl="2"/>
            <a:r>
              <a:rPr lang="en-US" noProof="0" dirty="0"/>
              <a:t>Third level</a:t>
            </a:r>
            <a:endParaRPr lang="en-US" dirty="0"/>
          </a:p>
          <a:p>
            <a:pPr lvl="3"/>
            <a:r>
              <a:rPr lang="en-US" noProof="0" dirty="0"/>
              <a:t>Fourth level</a:t>
            </a:r>
            <a:endParaRPr lang="en-US" dirty="0"/>
          </a:p>
          <a:p>
            <a:pPr lvl="4"/>
            <a:r>
              <a:rPr lang="en-US" noProof="0" dirty="0"/>
              <a:t>Fifth level</a:t>
            </a:r>
            <a:endParaRPr lang="en-US" dirty="0"/>
          </a:p>
        </p:txBody>
      </p:sp>
      <p:sp>
        <p:nvSpPr>
          <p:cNvPr id="7" name="Content Placeholder 3">
            <a:extLst>
              <a:ext uri="{FF2B5EF4-FFF2-40B4-BE49-F238E27FC236}">
                <a16:creationId xmlns:a16="http://schemas.microsoft.com/office/drawing/2014/main" id="{17CE2ECF-AF40-4809-BD16-DFC59D53926E}"/>
              </a:ext>
            </a:extLst>
          </p:cNvPr>
          <p:cNvSpPr>
            <a:spLocks noGrp="1"/>
          </p:cNvSpPr>
          <p:nvPr>
            <p:ph sz="half" idx="2" hasCustomPrompt="1"/>
          </p:nvPr>
        </p:nvSpPr>
        <p:spPr>
          <a:xfrm>
            <a:off x="6186488" y="1608138"/>
            <a:ext cx="5645150" cy="436403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dirty="0"/>
              <a:t>Click to add text</a:t>
            </a:r>
            <a:endParaRPr lang="en-US" dirty="0"/>
          </a:p>
          <a:p>
            <a:pPr lvl="1"/>
            <a:r>
              <a:rPr lang="en-US" dirty="0"/>
              <a:t>Second level</a:t>
            </a:r>
            <a:endParaRPr lang="en-US"/>
          </a:p>
          <a:p>
            <a:pPr lvl="2"/>
            <a:r>
              <a:rPr lang="en-US" dirty="0"/>
              <a:t>Third level</a:t>
            </a:r>
            <a:endParaRPr lang="en-US"/>
          </a:p>
          <a:p>
            <a:pPr lvl="3"/>
            <a:r>
              <a:rPr lang="en-US" dirty="0"/>
              <a:t>Fourth level</a:t>
            </a:r>
            <a:endParaRPr lang="en-US"/>
          </a:p>
          <a:p>
            <a:pPr lvl="4"/>
            <a:r>
              <a:rPr lang="en-US" dirty="0"/>
              <a:t>Fifth level</a:t>
            </a:r>
            <a:endParaRPr lang="en-US"/>
          </a:p>
        </p:txBody>
      </p:sp>
      <p:sp>
        <p:nvSpPr>
          <p:cNvPr id="11" name="Text Placeholder 13">
            <a:extLst>
              <a:ext uri="{FF2B5EF4-FFF2-40B4-BE49-F238E27FC236}">
                <a16:creationId xmlns:a16="http://schemas.microsoft.com/office/drawing/2014/main" id="{D52F9DB5-248F-47E7-A76C-76CB21AAC839}"/>
              </a:ext>
            </a:extLst>
          </p:cNvPr>
          <p:cNvSpPr>
            <a:spLocks noGrp="1"/>
          </p:cNvSpPr>
          <p:nvPr>
            <p:ph type="body" sz="quarter" idx="16" hasCustomPrompt="1"/>
          </p:nvPr>
        </p:nvSpPr>
        <p:spPr>
          <a:xfrm>
            <a:off x="360000" y="5972400"/>
            <a:ext cx="11473200" cy="180000"/>
          </a:xfrm>
        </p:spPr>
        <p:txBody>
          <a:bodyPr anchor="b"/>
          <a:lstStyle>
            <a:lvl1pPr marL="0" indent="0">
              <a:buNone/>
              <a:defRPr sz="800" i="1">
                <a:solidFill>
                  <a:schemeClr val="tx1"/>
                </a:solidFill>
              </a:defRPr>
            </a:lvl1pPr>
          </a:lstStyle>
          <a:p>
            <a:pPr lvl="0"/>
            <a:r>
              <a:rPr lang="en-US" dirty="0"/>
              <a:t>Insert notes</a:t>
            </a:r>
            <a:endParaRPr lang="en-US"/>
          </a:p>
        </p:txBody>
      </p:sp>
      <p:sp>
        <p:nvSpPr>
          <p:cNvPr id="8" name="Date Placeholder 7">
            <a:extLst>
              <a:ext uri="{FF2B5EF4-FFF2-40B4-BE49-F238E27FC236}">
                <a16:creationId xmlns:a16="http://schemas.microsoft.com/office/drawing/2014/main" id="{B75E7317-5C50-432B-89EC-265A490DCA0E}"/>
              </a:ext>
            </a:extLst>
          </p:cNvPr>
          <p:cNvSpPr>
            <a:spLocks noGrp="1"/>
          </p:cNvSpPr>
          <p:nvPr>
            <p:ph type="dt" sz="half" idx="10"/>
          </p:nvPr>
        </p:nvSpPr>
        <p:spPr/>
        <p:txBody>
          <a:bodyPr/>
          <a:lstStyle>
            <a:lvl1pPr algn="r">
              <a:defRPr>
                <a:solidFill>
                  <a:schemeClr val="tx1"/>
                </a:solidFill>
              </a:defRPr>
            </a:lvl1pPr>
          </a:lstStyle>
          <a:p>
            <a:fld id="{5BC739D3-B727-456F-B7C6-A0BA01E092E8}" type="datetime1">
              <a:rPr lang="en-US" smtClean="0"/>
              <a:pPr/>
              <a:t>8/8/2022</a:t>
            </a:fld>
            <a:endParaRPr lang="en-US" dirty="0"/>
          </a:p>
        </p:txBody>
      </p:sp>
      <p:sp>
        <p:nvSpPr>
          <p:cNvPr id="10" name="Slide Number Placeholder 9">
            <a:extLst>
              <a:ext uri="{FF2B5EF4-FFF2-40B4-BE49-F238E27FC236}">
                <a16:creationId xmlns:a16="http://schemas.microsoft.com/office/drawing/2014/main" id="{E8CF9AFE-D51A-4ED2-8871-4C392C3284AD}"/>
              </a:ext>
            </a:extLst>
          </p:cNvPr>
          <p:cNvSpPr>
            <a:spLocks noGrp="1"/>
          </p:cNvSpPr>
          <p:nvPr>
            <p:ph type="sldNum" sz="quarter" idx="12"/>
          </p:nvPr>
        </p:nvSpPr>
        <p:spPr/>
        <p:txBody>
          <a:bodyPr/>
          <a:lstStyle>
            <a:lvl1pPr>
              <a:defRPr>
                <a:solidFill>
                  <a:schemeClr val="tx1"/>
                </a:solidFill>
              </a:defRPr>
            </a:lvl1pPr>
          </a:lstStyle>
          <a:p>
            <a:fld id="{23AA811B-2EBD-4900-905E-5BE206449611}" type="slidenum">
              <a:rPr lang="en-US" smtClean="0"/>
              <a:pPr/>
              <a:t>‹#›</a:t>
            </a:fld>
            <a:endParaRPr lang="en-US" dirty="0"/>
          </a:p>
        </p:txBody>
      </p:sp>
    </p:spTree>
    <p:extLst>
      <p:ext uri="{BB962C8B-B14F-4D97-AF65-F5344CB8AC3E}">
        <p14:creationId xmlns:p14="http://schemas.microsoft.com/office/powerpoint/2010/main" val="1370926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noProof="0" dirty="0"/>
              <a:t>Click to add title</a:t>
            </a:r>
            <a:endParaRPr lang="en-US" dirty="0"/>
          </a:p>
        </p:txBody>
      </p:sp>
      <p:sp>
        <p:nvSpPr>
          <p:cNvPr id="3" name="Content Placeholder 2"/>
          <p:cNvSpPr>
            <a:spLocks noGrp="1"/>
          </p:cNvSpPr>
          <p:nvPr>
            <p:ph idx="1" hasCustomPrompt="1"/>
          </p:nvPr>
        </p:nvSpPr>
        <p:spPr>
          <a:xfrm>
            <a:off x="357189" y="1608138"/>
            <a:ext cx="3706811" cy="436403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dirty="0"/>
              <a:t>Click to add text</a:t>
            </a:r>
            <a:endParaRPr lang="en-US" dirty="0"/>
          </a:p>
          <a:p>
            <a:pPr lvl="1"/>
            <a:r>
              <a:rPr lang="en-US" noProof="0" dirty="0"/>
              <a:t>Second level</a:t>
            </a:r>
            <a:endParaRPr lang="en-US" dirty="0"/>
          </a:p>
          <a:p>
            <a:pPr lvl="2"/>
            <a:r>
              <a:rPr lang="en-US" noProof="0" dirty="0"/>
              <a:t>Third level</a:t>
            </a:r>
            <a:endParaRPr lang="en-US" dirty="0"/>
          </a:p>
          <a:p>
            <a:pPr lvl="3"/>
            <a:r>
              <a:rPr lang="en-US" noProof="0" dirty="0"/>
              <a:t>Fourth level</a:t>
            </a:r>
            <a:endParaRPr lang="en-US" dirty="0"/>
          </a:p>
          <a:p>
            <a:pPr lvl="4"/>
            <a:r>
              <a:rPr lang="en-US" noProof="0" dirty="0"/>
              <a:t>Fifth level</a:t>
            </a:r>
            <a:endParaRPr lang="en-US" dirty="0"/>
          </a:p>
        </p:txBody>
      </p:sp>
      <p:sp>
        <p:nvSpPr>
          <p:cNvPr id="7" name="Content Placeholder 3">
            <a:extLst>
              <a:ext uri="{FF2B5EF4-FFF2-40B4-BE49-F238E27FC236}">
                <a16:creationId xmlns:a16="http://schemas.microsoft.com/office/drawing/2014/main" id="{17CE2ECF-AF40-4809-BD16-DFC59D53926E}"/>
              </a:ext>
            </a:extLst>
          </p:cNvPr>
          <p:cNvSpPr>
            <a:spLocks noGrp="1"/>
          </p:cNvSpPr>
          <p:nvPr>
            <p:ph sz="half" idx="2" hasCustomPrompt="1"/>
          </p:nvPr>
        </p:nvSpPr>
        <p:spPr>
          <a:xfrm>
            <a:off x="4243388" y="1608138"/>
            <a:ext cx="3703637" cy="436403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dirty="0"/>
              <a:t>Click to add text</a:t>
            </a:r>
            <a:endParaRPr lang="en-US" dirty="0"/>
          </a:p>
          <a:p>
            <a:pPr lvl="1"/>
            <a:r>
              <a:rPr lang="en-US" dirty="0"/>
              <a:t>Second level</a:t>
            </a:r>
            <a:endParaRPr lang="en-US"/>
          </a:p>
          <a:p>
            <a:pPr lvl="2"/>
            <a:r>
              <a:rPr lang="en-US" dirty="0"/>
              <a:t>Third level</a:t>
            </a:r>
            <a:endParaRPr lang="en-US"/>
          </a:p>
          <a:p>
            <a:pPr lvl="3"/>
            <a:r>
              <a:rPr lang="en-US" dirty="0"/>
              <a:t>Fourth level</a:t>
            </a:r>
            <a:endParaRPr lang="en-US"/>
          </a:p>
          <a:p>
            <a:pPr lvl="4"/>
            <a:r>
              <a:rPr lang="en-US" dirty="0"/>
              <a:t>Fifth level</a:t>
            </a:r>
            <a:endParaRPr lang="en-US"/>
          </a:p>
        </p:txBody>
      </p:sp>
      <p:sp>
        <p:nvSpPr>
          <p:cNvPr id="5" name="Content Placeholder 4">
            <a:extLst>
              <a:ext uri="{FF2B5EF4-FFF2-40B4-BE49-F238E27FC236}">
                <a16:creationId xmlns:a16="http://schemas.microsoft.com/office/drawing/2014/main" id="{BEA3E692-02A6-4F11-A231-6703A0AE1F69}"/>
              </a:ext>
            </a:extLst>
          </p:cNvPr>
          <p:cNvSpPr>
            <a:spLocks noGrp="1"/>
          </p:cNvSpPr>
          <p:nvPr>
            <p:ph sz="quarter" idx="13" hasCustomPrompt="1"/>
          </p:nvPr>
        </p:nvSpPr>
        <p:spPr>
          <a:xfrm>
            <a:off x="8128000" y="1608138"/>
            <a:ext cx="3703638" cy="436403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add text</a:t>
            </a:r>
            <a:endParaRPr lang="en-US"/>
          </a:p>
          <a:p>
            <a:pPr lvl="1"/>
            <a:r>
              <a:rPr lang="en-US" dirty="0"/>
              <a:t>Second level</a:t>
            </a:r>
            <a:endParaRPr lang="en-US"/>
          </a:p>
          <a:p>
            <a:pPr lvl="2"/>
            <a:r>
              <a:rPr lang="en-US" dirty="0"/>
              <a:t>Third level</a:t>
            </a:r>
            <a:endParaRPr lang="en-US"/>
          </a:p>
          <a:p>
            <a:pPr lvl="3"/>
            <a:r>
              <a:rPr lang="en-US" dirty="0"/>
              <a:t>Fourth level</a:t>
            </a:r>
            <a:endParaRPr lang="en-US"/>
          </a:p>
          <a:p>
            <a:pPr lvl="4"/>
            <a:r>
              <a:rPr lang="en-US" dirty="0"/>
              <a:t>Fifth level</a:t>
            </a:r>
            <a:endParaRPr lang="en-US"/>
          </a:p>
        </p:txBody>
      </p:sp>
      <p:sp>
        <p:nvSpPr>
          <p:cNvPr id="11" name="Text Placeholder 13">
            <a:extLst>
              <a:ext uri="{FF2B5EF4-FFF2-40B4-BE49-F238E27FC236}">
                <a16:creationId xmlns:a16="http://schemas.microsoft.com/office/drawing/2014/main" id="{C281E362-EFF0-46A7-978C-2F46B77AD1A7}"/>
              </a:ext>
            </a:extLst>
          </p:cNvPr>
          <p:cNvSpPr>
            <a:spLocks noGrp="1"/>
          </p:cNvSpPr>
          <p:nvPr>
            <p:ph type="body" sz="quarter" idx="16" hasCustomPrompt="1"/>
          </p:nvPr>
        </p:nvSpPr>
        <p:spPr>
          <a:xfrm>
            <a:off x="360000" y="5972400"/>
            <a:ext cx="11473200" cy="180000"/>
          </a:xfrm>
        </p:spPr>
        <p:txBody>
          <a:bodyPr anchor="b"/>
          <a:lstStyle>
            <a:lvl1pPr marL="0" indent="0">
              <a:buNone/>
              <a:defRPr sz="800" i="1">
                <a:solidFill>
                  <a:schemeClr val="tx1"/>
                </a:solidFill>
              </a:defRPr>
            </a:lvl1pPr>
          </a:lstStyle>
          <a:p>
            <a:pPr lvl="0"/>
            <a:r>
              <a:rPr lang="en-US" dirty="0"/>
              <a:t>Insert notes</a:t>
            </a:r>
            <a:endParaRPr lang="en-US"/>
          </a:p>
        </p:txBody>
      </p:sp>
      <p:sp>
        <p:nvSpPr>
          <p:cNvPr id="8" name="Date Placeholder 7">
            <a:extLst>
              <a:ext uri="{FF2B5EF4-FFF2-40B4-BE49-F238E27FC236}">
                <a16:creationId xmlns:a16="http://schemas.microsoft.com/office/drawing/2014/main" id="{B75E7317-5C50-432B-89EC-265A490DCA0E}"/>
              </a:ext>
            </a:extLst>
          </p:cNvPr>
          <p:cNvSpPr>
            <a:spLocks noGrp="1"/>
          </p:cNvSpPr>
          <p:nvPr>
            <p:ph type="dt" sz="half" idx="10"/>
          </p:nvPr>
        </p:nvSpPr>
        <p:spPr/>
        <p:txBody>
          <a:bodyPr/>
          <a:lstStyle>
            <a:lvl1pPr algn="r">
              <a:defRPr>
                <a:solidFill>
                  <a:schemeClr val="tx1"/>
                </a:solidFill>
              </a:defRPr>
            </a:lvl1pPr>
          </a:lstStyle>
          <a:p>
            <a:fld id="{A79582FA-1A3E-480C-9896-4127CAA226DA}" type="datetime1">
              <a:rPr lang="en-US" smtClean="0"/>
              <a:pPr/>
              <a:t>8/8/2022</a:t>
            </a:fld>
            <a:endParaRPr lang="en-US" dirty="0"/>
          </a:p>
        </p:txBody>
      </p:sp>
      <p:sp>
        <p:nvSpPr>
          <p:cNvPr id="10" name="Slide Number Placeholder 9">
            <a:extLst>
              <a:ext uri="{FF2B5EF4-FFF2-40B4-BE49-F238E27FC236}">
                <a16:creationId xmlns:a16="http://schemas.microsoft.com/office/drawing/2014/main" id="{E8CF9AFE-D51A-4ED2-8871-4C392C3284AD}"/>
              </a:ext>
            </a:extLst>
          </p:cNvPr>
          <p:cNvSpPr>
            <a:spLocks noGrp="1"/>
          </p:cNvSpPr>
          <p:nvPr>
            <p:ph type="sldNum" sz="quarter" idx="12"/>
          </p:nvPr>
        </p:nvSpPr>
        <p:spPr/>
        <p:txBody>
          <a:bodyPr/>
          <a:lstStyle>
            <a:lvl1pPr>
              <a:defRPr>
                <a:solidFill>
                  <a:schemeClr val="tx1"/>
                </a:solidFill>
              </a:defRPr>
            </a:lvl1pPr>
          </a:lstStyle>
          <a:p>
            <a:fld id="{23AA811B-2EBD-4900-905E-5BE206449611}" type="slidenum">
              <a:rPr lang="en-US" smtClean="0"/>
              <a:pPr/>
              <a:t>‹#›</a:t>
            </a:fld>
            <a:endParaRPr lang="en-US" dirty="0"/>
          </a:p>
        </p:txBody>
      </p:sp>
    </p:spTree>
    <p:extLst>
      <p:ext uri="{BB962C8B-B14F-4D97-AF65-F5344CB8AC3E}">
        <p14:creationId xmlns:p14="http://schemas.microsoft.com/office/powerpoint/2010/main" val="29418005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7189" y="360362"/>
            <a:ext cx="5643111" cy="1068388"/>
          </a:xfrm>
        </p:spPr>
        <p:txBody>
          <a:bodyPr/>
          <a:lstStyle>
            <a:lvl1pPr>
              <a:defRPr>
                <a:solidFill>
                  <a:schemeClr val="tx1"/>
                </a:solidFill>
              </a:defRPr>
            </a:lvl1pPr>
          </a:lstStyle>
          <a:p>
            <a:r>
              <a:rPr lang="en-US" noProof="0" dirty="0"/>
              <a:t>Click to add title</a:t>
            </a:r>
            <a:endParaRPr lang="en-US" dirty="0"/>
          </a:p>
        </p:txBody>
      </p:sp>
      <p:sp>
        <p:nvSpPr>
          <p:cNvPr id="3" name="Content Placeholder 2"/>
          <p:cNvSpPr>
            <a:spLocks noGrp="1"/>
          </p:cNvSpPr>
          <p:nvPr>
            <p:ph idx="1" hasCustomPrompt="1"/>
          </p:nvPr>
        </p:nvSpPr>
        <p:spPr>
          <a:xfrm>
            <a:off x="357188" y="1608138"/>
            <a:ext cx="5643112" cy="4364037"/>
          </a:xfrm>
        </p:spPr>
        <p:txBody>
          <a:bodyPr/>
          <a:lstStyle>
            <a:lvl1pPr>
              <a:buSzPct val="100000"/>
              <a:defRPr>
                <a:solidFill>
                  <a:schemeClr val="tx1"/>
                </a:solidFill>
              </a:defRPr>
            </a:lvl1pPr>
            <a:lvl2pPr>
              <a:buSzPct val="80000"/>
              <a:defRPr>
                <a:solidFill>
                  <a:schemeClr val="tx1"/>
                </a:solidFill>
              </a:defRPr>
            </a:lvl2pPr>
            <a:lvl3pPr>
              <a:buSzPct val="80000"/>
              <a:defRPr>
                <a:solidFill>
                  <a:schemeClr val="tx1"/>
                </a:solidFill>
              </a:defRPr>
            </a:lvl3pPr>
            <a:lvl4pPr>
              <a:defRPr>
                <a:solidFill>
                  <a:schemeClr val="tx1"/>
                </a:solidFill>
              </a:defRPr>
            </a:lvl4pPr>
            <a:lvl5pPr>
              <a:defRPr>
                <a:solidFill>
                  <a:schemeClr val="tx1"/>
                </a:solidFill>
              </a:defRPr>
            </a:lvl5pPr>
          </a:lstStyle>
          <a:p>
            <a:pPr lvl="0"/>
            <a:r>
              <a:rPr lang="en-US" noProof="0" dirty="0"/>
              <a:t>Click to add text</a:t>
            </a:r>
            <a:endParaRPr lang="en-US" dirty="0"/>
          </a:p>
          <a:p>
            <a:pPr lvl="1"/>
            <a:r>
              <a:rPr lang="en-US" noProof="0" dirty="0"/>
              <a:t>Second level</a:t>
            </a:r>
            <a:endParaRPr lang="en-US" dirty="0"/>
          </a:p>
          <a:p>
            <a:pPr lvl="2"/>
            <a:r>
              <a:rPr lang="en-US" noProof="0" dirty="0"/>
              <a:t>Third level</a:t>
            </a:r>
            <a:endParaRPr lang="en-US" dirty="0"/>
          </a:p>
          <a:p>
            <a:pPr lvl="3"/>
            <a:r>
              <a:rPr lang="en-US" noProof="0" dirty="0"/>
              <a:t>Fourth level</a:t>
            </a:r>
            <a:endParaRPr lang="en-US" dirty="0"/>
          </a:p>
          <a:p>
            <a:pPr lvl="4"/>
            <a:r>
              <a:rPr lang="en-US" noProof="0" dirty="0"/>
              <a:t>Fifth level</a:t>
            </a:r>
            <a:endParaRPr lang="en-US" dirty="0"/>
          </a:p>
        </p:txBody>
      </p:sp>
      <p:sp>
        <p:nvSpPr>
          <p:cNvPr id="23" name="Text Placeholder 13">
            <a:extLst>
              <a:ext uri="{FF2B5EF4-FFF2-40B4-BE49-F238E27FC236}">
                <a16:creationId xmlns:a16="http://schemas.microsoft.com/office/drawing/2014/main" id="{4775CBEF-111C-4143-BA6A-8A62D24F1219}"/>
              </a:ext>
            </a:extLst>
          </p:cNvPr>
          <p:cNvSpPr>
            <a:spLocks noGrp="1"/>
          </p:cNvSpPr>
          <p:nvPr>
            <p:ph type="body" sz="quarter" idx="18" hasCustomPrompt="1"/>
          </p:nvPr>
        </p:nvSpPr>
        <p:spPr>
          <a:xfrm>
            <a:off x="360000" y="5972400"/>
            <a:ext cx="11473200" cy="180000"/>
          </a:xfrm>
        </p:spPr>
        <p:txBody>
          <a:bodyPr anchor="b"/>
          <a:lstStyle>
            <a:lvl1pPr marL="0" indent="0">
              <a:buNone/>
              <a:defRPr sz="800" i="1">
                <a:solidFill>
                  <a:schemeClr val="tx1"/>
                </a:solidFill>
              </a:defRPr>
            </a:lvl1pPr>
          </a:lstStyle>
          <a:p>
            <a:pPr lvl="0"/>
            <a:r>
              <a:rPr lang="en-US" dirty="0"/>
              <a:t>Insert notes</a:t>
            </a:r>
            <a:endParaRPr lang="en-US"/>
          </a:p>
        </p:txBody>
      </p:sp>
      <p:sp>
        <p:nvSpPr>
          <p:cNvPr id="8" name="Date Placeholder 7">
            <a:extLst>
              <a:ext uri="{FF2B5EF4-FFF2-40B4-BE49-F238E27FC236}">
                <a16:creationId xmlns:a16="http://schemas.microsoft.com/office/drawing/2014/main" id="{A4AA9ADB-E912-4A2F-8F3E-3E369EA8267D}"/>
              </a:ext>
            </a:extLst>
          </p:cNvPr>
          <p:cNvSpPr>
            <a:spLocks noGrp="1"/>
          </p:cNvSpPr>
          <p:nvPr>
            <p:ph type="dt" sz="half" idx="15"/>
          </p:nvPr>
        </p:nvSpPr>
        <p:spPr/>
        <p:txBody>
          <a:bodyPr/>
          <a:lstStyle>
            <a:lvl1pPr algn="r">
              <a:defRPr>
                <a:solidFill>
                  <a:schemeClr val="tx1"/>
                </a:solidFill>
              </a:defRPr>
            </a:lvl1pPr>
          </a:lstStyle>
          <a:p>
            <a:fld id="{2BD18B41-82B5-4DE4-A301-53A11C4B0C38}" type="datetime1">
              <a:rPr lang="en-US" smtClean="0"/>
              <a:pPr/>
              <a:t>8/8/2022</a:t>
            </a:fld>
            <a:endParaRPr lang="en-US" dirty="0"/>
          </a:p>
        </p:txBody>
      </p:sp>
      <p:sp>
        <p:nvSpPr>
          <p:cNvPr id="10" name="Slide Number Placeholder 9">
            <a:extLst>
              <a:ext uri="{FF2B5EF4-FFF2-40B4-BE49-F238E27FC236}">
                <a16:creationId xmlns:a16="http://schemas.microsoft.com/office/drawing/2014/main" id="{F1460F1C-BCDE-4726-8747-D406189B2857}"/>
              </a:ext>
            </a:extLst>
          </p:cNvPr>
          <p:cNvSpPr>
            <a:spLocks noGrp="1"/>
          </p:cNvSpPr>
          <p:nvPr>
            <p:ph type="sldNum" sz="quarter" idx="17"/>
          </p:nvPr>
        </p:nvSpPr>
        <p:spPr/>
        <p:txBody>
          <a:bodyPr/>
          <a:lstStyle>
            <a:lvl1pPr>
              <a:defRPr>
                <a:solidFill>
                  <a:schemeClr val="tx1"/>
                </a:solidFill>
              </a:defRPr>
            </a:lvl1pPr>
          </a:lstStyle>
          <a:p>
            <a:fld id="{23AA811B-2EBD-4900-905E-5BE206449611}" type="slidenum">
              <a:rPr lang="en-US" smtClean="0"/>
              <a:pPr/>
              <a:t>‹#›</a:t>
            </a:fld>
            <a:endParaRPr lang="en-US" dirty="0"/>
          </a:p>
        </p:txBody>
      </p:sp>
      <p:sp>
        <p:nvSpPr>
          <p:cNvPr id="11" name="Footer Placeholder 8">
            <a:extLst>
              <a:ext uri="{FF2B5EF4-FFF2-40B4-BE49-F238E27FC236}">
                <a16:creationId xmlns:a16="http://schemas.microsoft.com/office/drawing/2014/main" id="{D4272737-6289-4225-ABD2-A8EACD0EB46D}"/>
              </a:ext>
            </a:extLst>
          </p:cNvPr>
          <p:cNvSpPr>
            <a:spLocks noGrp="1"/>
          </p:cNvSpPr>
          <p:nvPr>
            <p:ph type="ftr" sz="quarter" idx="16"/>
          </p:nvPr>
        </p:nvSpPr>
        <p:spPr>
          <a:xfrm>
            <a:off x="0" y="6876000"/>
            <a:ext cx="0" cy="0"/>
          </a:xfrm>
          <a:prstGeom prst="rect">
            <a:avLst/>
          </a:prstGeom>
        </p:spPr>
        <p:txBody>
          <a:bodyPr/>
          <a:lstStyle>
            <a:lvl1pPr>
              <a:defRPr sz="100">
                <a:solidFill>
                  <a:schemeClr val="tx1"/>
                </a:solidFill>
              </a:defRPr>
            </a:lvl1pPr>
          </a:lstStyle>
          <a:p>
            <a:endParaRPr lang="en-US" dirty="0"/>
          </a:p>
        </p:txBody>
      </p:sp>
      <p:sp>
        <p:nvSpPr>
          <p:cNvPr id="32" name="Picture Placeholder 31">
            <a:extLst>
              <a:ext uri="{FF2B5EF4-FFF2-40B4-BE49-F238E27FC236}">
                <a16:creationId xmlns:a16="http://schemas.microsoft.com/office/drawing/2014/main" id="{8172D938-20CB-4894-915B-0C5DC965AB5F}"/>
              </a:ext>
            </a:extLst>
          </p:cNvPr>
          <p:cNvSpPr>
            <a:spLocks noGrp="1"/>
          </p:cNvSpPr>
          <p:nvPr>
            <p:ph type="pic" sz="quarter" idx="19"/>
          </p:nvPr>
        </p:nvSpPr>
        <p:spPr>
          <a:xfrm>
            <a:off x="6184900" y="360362"/>
            <a:ext cx="5643563" cy="5611813"/>
          </a:xfrm>
          <a:custGeom>
            <a:avLst/>
            <a:gdLst>
              <a:gd name="connsiteX0" fmla="*/ 5140261 w 5643563"/>
              <a:gd name="connsiteY0" fmla="*/ 4981670 h 5611813"/>
              <a:gd name="connsiteX1" fmla="*/ 5140261 w 5643563"/>
              <a:gd name="connsiteY1" fmla="*/ 5103321 h 5611813"/>
              <a:gd name="connsiteX2" fmla="*/ 5018610 w 5643563"/>
              <a:gd name="connsiteY2" fmla="*/ 5103321 h 5611813"/>
              <a:gd name="connsiteX3" fmla="*/ 5018610 w 5643563"/>
              <a:gd name="connsiteY3" fmla="*/ 5147558 h 5611813"/>
              <a:gd name="connsiteX4" fmla="*/ 5140261 w 5643563"/>
              <a:gd name="connsiteY4" fmla="*/ 5147558 h 5611813"/>
              <a:gd name="connsiteX5" fmla="*/ 5140261 w 5643563"/>
              <a:gd name="connsiteY5" fmla="*/ 5269210 h 5611813"/>
              <a:gd name="connsiteX6" fmla="*/ 5184498 w 5643563"/>
              <a:gd name="connsiteY6" fmla="*/ 5269210 h 5611813"/>
              <a:gd name="connsiteX7" fmla="*/ 5184498 w 5643563"/>
              <a:gd name="connsiteY7" fmla="*/ 5147558 h 5611813"/>
              <a:gd name="connsiteX8" fmla="*/ 5306150 w 5643563"/>
              <a:gd name="connsiteY8" fmla="*/ 5147558 h 5611813"/>
              <a:gd name="connsiteX9" fmla="*/ 5306150 w 5643563"/>
              <a:gd name="connsiteY9" fmla="*/ 5103321 h 5611813"/>
              <a:gd name="connsiteX10" fmla="*/ 5184498 w 5643563"/>
              <a:gd name="connsiteY10" fmla="*/ 5103321 h 5611813"/>
              <a:gd name="connsiteX11" fmla="*/ 5184498 w 5643563"/>
              <a:gd name="connsiteY11" fmla="*/ 4981670 h 5611813"/>
              <a:gd name="connsiteX12" fmla="*/ 460106 w 5643563"/>
              <a:gd name="connsiteY12" fmla="*/ 4981670 h 5611813"/>
              <a:gd name="connsiteX13" fmla="*/ 460106 w 5643563"/>
              <a:gd name="connsiteY13" fmla="*/ 5103321 h 5611813"/>
              <a:gd name="connsiteX14" fmla="*/ 338455 w 5643563"/>
              <a:gd name="connsiteY14" fmla="*/ 5103321 h 5611813"/>
              <a:gd name="connsiteX15" fmla="*/ 338455 w 5643563"/>
              <a:gd name="connsiteY15" fmla="*/ 5147558 h 5611813"/>
              <a:gd name="connsiteX16" fmla="*/ 460106 w 5643563"/>
              <a:gd name="connsiteY16" fmla="*/ 5147558 h 5611813"/>
              <a:gd name="connsiteX17" fmla="*/ 460106 w 5643563"/>
              <a:gd name="connsiteY17" fmla="*/ 5269210 h 5611813"/>
              <a:gd name="connsiteX18" fmla="*/ 504343 w 5643563"/>
              <a:gd name="connsiteY18" fmla="*/ 5269210 h 5611813"/>
              <a:gd name="connsiteX19" fmla="*/ 504343 w 5643563"/>
              <a:gd name="connsiteY19" fmla="*/ 5147558 h 5611813"/>
              <a:gd name="connsiteX20" fmla="*/ 625995 w 5643563"/>
              <a:gd name="connsiteY20" fmla="*/ 5147558 h 5611813"/>
              <a:gd name="connsiteX21" fmla="*/ 625995 w 5643563"/>
              <a:gd name="connsiteY21" fmla="*/ 5103321 h 5611813"/>
              <a:gd name="connsiteX22" fmla="*/ 504343 w 5643563"/>
              <a:gd name="connsiteY22" fmla="*/ 5103321 h 5611813"/>
              <a:gd name="connsiteX23" fmla="*/ 504343 w 5643563"/>
              <a:gd name="connsiteY23" fmla="*/ 4981670 h 5611813"/>
              <a:gd name="connsiteX24" fmla="*/ 460106 w 5643563"/>
              <a:gd name="connsiteY24" fmla="*/ 337618 h 5611813"/>
              <a:gd name="connsiteX25" fmla="*/ 460106 w 5643563"/>
              <a:gd name="connsiteY25" fmla="*/ 459269 h 5611813"/>
              <a:gd name="connsiteX26" fmla="*/ 338455 w 5643563"/>
              <a:gd name="connsiteY26" fmla="*/ 459269 h 5611813"/>
              <a:gd name="connsiteX27" fmla="*/ 338455 w 5643563"/>
              <a:gd name="connsiteY27" fmla="*/ 503506 h 5611813"/>
              <a:gd name="connsiteX28" fmla="*/ 460106 w 5643563"/>
              <a:gd name="connsiteY28" fmla="*/ 503506 h 5611813"/>
              <a:gd name="connsiteX29" fmla="*/ 460106 w 5643563"/>
              <a:gd name="connsiteY29" fmla="*/ 625158 h 5611813"/>
              <a:gd name="connsiteX30" fmla="*/ 504343 w 5643563"/>
              <a:gd name="connsiteY30" fmla="*/ 625158 h 5611813"/>
              <a:gd name="connsiteX31" fmla="*/ 504343 w 5643563"/>
              <a:gd name="connsiteY31" fmla="*/ 503506 h 5611813"/>
              <a:gd name="connsiteX32" fmla="*/ 625995 w 5643563"/>
              <a:gd name="connsiteY32" fmla="*/ 503506 h 5611813"/>
              <a:gd name="connsiteX33" fmla="*/ 625995 w 5643563"/>
              <a:gd name="connsiteY33" fmla="*/ 459269 h 5611813"/>
              <a:gd name="connsiteX34" fmla="*/ 504343 w 5643563"/>
              <a:gd name="connsiteY34" fmla="*/ 459269 h 5611813"/>
              <a:gd name="connsiteX35" fmla="*/ 504343 w 5643563"/>
              <a:gd name="connsiteY35" fmla="*/ 337618 h 5611813"/>
              <a:gd name="connsiteX36" fmla="*/ 5140261 w 5643563"/>
              <a:gd name="connsiteY36" fmla="*/ 337618 h 5611813"/>
              <a:gd name="connsiteX37" fmla="*/ 5140261 w 5643563"/>
              <a:gd name="connsiteY37" fmla="*/ 459269 h 5611813"/>
              <a:gd name="connsiteX38" fmla="*/ 5018610 w 5643563"/>
              <a:gd name="connsiteY38" fmla="*/ 459269 h 5611813"/>
              <a:gd name="connsiteX39" fmla="*/ 5018610 w 5643563"/>
              <a:gd name="connsiteY39" fmla="*/ 503506 h 5611813"/>
              <a:gd name="connsiteX40" fmla="*/ 5140261 w 5643563"/>
              <a:gd name="connsiteY40" fmla="*/ 503506 h 5611813"/>
              <a:gd name="connsiteX41" fmla="*/ 5140261 w 5643563"/>
              <a:gd name="connsiteY41" fmla="*/ 625158 h 5611813"/>
              <a:gd name="connsiteX42" fmla="*/ 5184498 w 5643563"/>
              <a:gd name="connsiteY42" fmla="*/ 625158 h 5611813"/>
              <a:gd name="connsiteX43" fmla="*/ 5184498 w 5643563"/>
              <a:gd name="connsiteY43" fmla="*/ 503506 h 5611813"/>
              <a:gd name="connsiteX44" fmla="*/ 5306150 w 5643563"/>
              <a:gd name="connsiteY44" fmla="*/ 503506 h 5611813"/>
              <a:gd name="connsiteX45" fmla="*/ 5306150 w 5643563"/>
              <a:gd name="connsiteY45" fmla="*/ 459269 h 5611813"/>
              <a:gd name="connsiteX46" fmla="*/ 5184498 w 5643563"/>
              <a:gd name="connsiteY46" fmla="*/ 459269 h 5611813"/>
              <a:gd name="connsiteX47" fmla="*/ 5184498 w 5643563"/>
              <a:gd name="connsiteY47" fmla="*/ 337618 h 5611813"/>
              <a:gd name="connsiteX48" fmla="*/ 0 w 5643563"/>
              <a:gd name="connsiteY48" fmla="*/ 0 h 5611813"/>
              <a:gd name="connsiteX49" fmla="*/ 5643563 w 5643563"/>
              <a:gd name="connsiteY49" fmla="*/ 0 h 5611813"/>
              <a:gd name="connsiteX50" fmla="*/ 5643563 w 5643563"/>
              <a:gd name="connsiteY50" fmla="*/ 5611813 h 5611813"/>
              <a:gd name="connsiteX51" fmla="*/ 0 w 5643563"/>
              <a:gd name="connsiteY51" fmla="*/ 5611813 h 561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643563" h="5611813">
                <a:moveTo>
                  <a:pt x="5140261" y="4981670"/>
                </a:moveTo>
                <a:lnTo>
                  <a:pt x="5140261" y="5103321"/>
                </a:lnTo>
                <a:lnTo>
                  <a:pt x="5018610" y="5103321"/>
                </a:lnTo>
                <a:lnTo>
                  <a:pt x="5018610" y="5147558"/>
                </a:lnTo>
                <a:lnTo>
                  <a:pt x="5140261" y="5147558"/>
                </a:lnTo>
                <a:lnTo>
                  <a:pt x="5140261" y="5269210"/>
                </a:lnTo>
                <a:lnTo>
                  <a:pt x="5184498" y="5269210"/>
                </a:lnTo>
                <a:lnTo>
                  <a:pt x="5184498" y="5147558"/>
                </a:lnTo>
                <a:lnTo>
                  <a:pt x="5306150" y="5147558"/>
                </a:lnTo>
                <a:lnTo>
                  <a:pt x="5306150" y="5103321"/>
                </a:lnTo>
                <a:lnTo>
                  <a:pt x="5184498" y="5103321"/>
                </a:lnTo>
                <a:lnTo>
                  <a:pt x="5184498" y="4981670"/>
                </a:lnTo>
                <a:close/>
                <a:moveTo>
                  <a:pt x="460106" y="4981670"/>
                </a:moveTo>
                <a:lnTo>
                  <a:pt x="460106" y="5103321"/>
                </a:lnTo>
                <a:lnTo>
                  <a:pt x="338455" y="5103321"/>
                </a:lnTo>
                <a:lnTo>
                  <a:pt x="338455" y="5147558"/>
                </a:lnTo>
                <a:lnTo>
                  <a:pt x="460106" y="5147558"/>
                </a:lnTo>
                <a:lnTo>
                  <a:pt x="460106" y="5269210"/>
                </a:lnTo>
                <a:lnTo>
                  <a:pt x="504343" y="5269210"/>
                </a:lnTo>
                <a:lnTo>
                  <a:pt x="504343" y="5147558"/>
                </a:lnTo>
                <a:lnTo>
                  <a:pt x="625995" y="5147558"/>
                </a:lnTo>
                <a:lnTo>
                  <a:pt x="625995" y="5103321"/>
                </a:lnTo>
                <a:lnTo>
                  <a:pt x="504343" y="5103321"/>
                </a:lnTo>
                <a:lnTo>
                  <a:pt x="504343" y="4981670"/>
                </a:lnTo>
                <a:close/>
                <a:moveTo>
                  <a:pt x="460106" y="337618"/>
                </a:moveTo>
                <a:lnTo>
                  <a:pt x="460106" y="459269"/>
                </a:lnTo>
                <a:lnTo>
                  <a:pt x="338455" y="459269"/>
                </a:lnTo>
                <a:lnTo>
                  <a:pt x="338455" y="503506"/>
                </a:lnTo>
                <a:lnTo>
                  <a:pt x="460106" y="503506"/>
                </a:lnTo>
                <a:lnTo>
                  <a:pt x="460106" y="625158"/>
                </a:lnTo>
                <a:lnTo>
                  <a:pt x="504343" y="625158"/>
                </a:lnTo>
                <a:lnTo>
                  <a:pt x="504343" y="503506"/>
                </a:lnTo>
                <a:lnTo>
                  <a:pt x="625995" y="503506"/>
                </a:lnTo>
                <a:lnTo>
                  <a:pt x="625995" y="459269"/>
                </a:lnTo>
                <a:lnTo>
                  <a:pt x="504343" y="459269"/>
                </a:lnTo>
                <a:lnTo>
                  <a:pt x="504343" y="337618"/>
                </a:lnTo>
                <a:close/>
                <a:moveTo>
                  <a:pt x="5140261" y="337618"/>
                </a:moveTo>
                <a:lnTo>
                  <a:pt x="5140261" y="459269"/>
                </a:lnTo>
                <a:lnTo>
                  <a:pt x="5018610" y="459269"/>
                </a:lnTo>
                <a:lnTo>
                  <a:pt x="5018610" y="503506"/>
                </a:lnTo>
                <a:lnTo>
                  <a:pt x="5140261" y="503506"/>
                </a:lnTo>
                <a:lnTo>
                  <a:pt x="5140261" y="625158"/>
                </a:lnTo>
                <a:lnTo>
                  <a:pt x="5184498" y="625158"/>
                </a:lnTo>
                <a:lnTo>
                  <a:pt x="5184498" y="503506"/>
                </a:lnTo>
                <a:lnTo>
                  <a:pt x="5306150" y="503506"/>
                </a:lnTo>
                <a:lnTo>
                  <a:pt x="5306150" y="459269"/>
                </a:lnTo>
                <a:lnTo>
                  <a:pt x="5184498" y="459269"/>
                </a:lnTo>
                <a:lnTo>
                  <a:pt x="5184498" y="337618"/>
                </a:lnTo>
                <a:close/>
                <a:moveTo>
                  <a:pt x="0" y="0"/>
                </a:moveTo>
                <a:lnTo>
                  <a:pt x="5643563" y="0"/>
                </a:lnTo>
                <a:lnTo>
                  <a:pt x="5643563" y="5611813"/>
                </a:lnTo>
                <a:lnTo>
                  <a:pt x="0" y="5611813"/>
                </a:lnTo>
                <a:close/>
              </a:path>
            </a:pathLst>
          </a:custGeom>
          <a:solidFill>
            <a:srgbClr val="D5D5D5"/>
          </a:solidFill>
        </p:spPr>
        <p:txBody>
          <a:bodyPr wrap="square" tIns="72000">
            <a:noAutofit/>
          </a:bodyPr>
          <a:lstStyle>
            <a:lvl1pPr algn="ctr">
              <a:buNone/>
              <a:defRPr sz="1600"/>
            </a:lvl1pPr>
          </a:lstStyle>
          <a:p>
            <a:endParaRPr lang="en-US" dirty="0"/>
          </a:p>
        </p:txBody>
      </p:sp>
    </p:spTree>
    <p:extLst>
      <p:ext uri="{BB962C8B-B14F-4D97-AF65-F5344CB8AC3E}">
        <p14:creationId xmlns:p14="http://schemas.microsoft.com/office/powerpoint/2010/main" val="33979066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7189" y="360362"/>
            <a:ext cx="6618285" cy="1068388"/>
          </a:xfrm>
        </p:spPr>
        <p:txBody>
          <a:bodyPr/>
          <a:lstStyle>
            <a:lvl1pPr>
              <a:defRPr>
                <a:solidFill>
                  <a:schemeClr val="tx1"/>
                </a:solidFill>
              </a:defRPr>
            </a:lvl1pPr>
          </a:lstStyle>
          <a:p>
            <a:r>
              <a:rPr lang="en-US" noProof="0" dirty="0"/>
              <a:t>Click to add title</a:t>
            </a:r>
            <a:endParaRPr lang="en-US" dirty="0"/>
          </a:p>
        </p:txBody>
      </p:sp>
      <p:sp>
        <p:nvSpPr>
          <p:cNvPr id="3" name="Content Placeholder 2"/>
          <p:cNvSpPr>
            <a:spLocks noGrp="1"/>
          </p:cNvSpPr>
          <p:nvPr>
            <p:ph idx="1" hasCustomPrompt="1"/>
          </p:nvPr>
        </p:nvSpPr>
        <p:spPr>
          <a:xfrm>
            <a:off x="357187" y="1608138"/>
            <a:ext cx="6618287" cy="4364037"/>
          </a:xfrm>
        </p:spPr>
        <p:txBody>
          <a:bodyPr/>
          <a:lstStyle>
            <a:lvl1pPr>
              <a:buSzPct val="100000"/>
              <a:defRPr>
                <a:solidFill>
                  <a:schemeClr val="tx1"/>
                </a:solidFill>
              </a:defRPr>
            </a:lvl1pPr>
            <a:lvl2pPr>
              <a:buSzPct val="80000"/>
              <a:defRPr>
                <a:solidFill>
                  <a:schemeClr val="tx1"/>
                </a:solidFill>
              </a:defRPr>
            </a:lvl2pPr>
            <a:lvl3pPr>
              <a:buSzPct val="80000"/>
              <a:defRPr>
                <a:solidFill>
                  <a:schemeClr val="tx1"/>
                </a:solidFill>
              </a:defRPr>
            </a:lvl3pPr>
            <a:lvl4pPr>
              <a:defRPr>
                <a:solidFill>
                  <a:schemeClr val="tx1"/>
                </a:solidFill>
              </a:defRPr>
            </a:lvl4pPr>
            <a:lvl5pPr>
              <a:defRPr>
                <a:solidFill>
                  <a:schemeClr val="tx1"/>
                </a:solidFill>
              </a:defRPr>
            </a:lvl5pPr>
          </a:lstStyle>
          <a:p>
            <a:pPr lvl="0"/>
            <a:r>
              <a:rPr lang="en-US" noProof="0" dirty="0"/>
              <a:t>Click to add text</a:t>
            </a:r>
            <a:endParaRPr lang="en-US" dirty="0"/>
          </a:p>
          <a:p>
            <a:pPr lvl="1"/>
            <a:r>
              <a:rPr lang="en-US" noProof="0" dirty="0"/>
              <a:t>Second level</a:t>
            </a:r>
            <a:endParaRPr lang="en-US" dirty="0"/>
          </a:p>
          <a:p>
            <a:pPr lvl="2"/>
            <a:r>
              <a:rPr lang="en-US" noProof="0" dirty="0"/>
              <a:t>Third level</a:t>
            </a:r>
            <a:endParaRPr lang="en-US" dirty="0"/>
          </a:p>
          <a:p>
            <a:pPr lvl="3"/>
            <a:r>
              <a:rPr lang="en-US" noProof="0" dirty="0"/>
              <a:t>Fourth level</a:t>
            </a:r>
            <a:endParaRPr lang="en-US" dirty="0"/>
          </a:p>
          <a:p>
            <a:pPr lvl="4"/>
            <a:r>
              <a:rPr lang="en-US" noProof="0" dirty="0"/>
              <a:t>Fifth level</a:t>
            </a:r>
            <a:endParaRPr lang="en-US" dirty="0"/>
          </a:p>
        </p:txBody>
      </p:sp>
      <p:sp>
        <p:nvSpPr>
          <p:cNvPr id="19" name="Text Placeholder 13">
            <a:extLst>
              <a:ext uri="{FF2B5EF4-FFF2-40B4-BE49-F238E27FC236}">
                <a16:creationId xmlns:a16="http://schemas.microsoft.com/office/drawing/2014/main" id="{AE4E27D9-34F4-43D7-A5BA-464FB8E1D4BB}"/>
              </a:ext>
            </a:extLst>
          </p:cNvPr>
          <p:cNvSpPr>
            <a:spLocks noGrp="1"/>
          </p:cNvSpPr>
          <p:nvPr>
            <p:ph type="body" sz="quarter" idx="19" hasCustomPrompt="1"/>
          </p:nvPr>
        </p:nvSpPr>
        <p:spPr>
          <a:xfrm>
            <a:off x="360000" y="5972400"/>
            <a:ext cx="11473200" cy="180000"/>
          </a:xfrm>
        </p:spPr>
        <p:txBody>
          <a:bodyPr anchor="b"/>
          <a:lstStyle>
            <a:lvl1pPr marL="0" indent="0">
              <a:buNone/>
              <a:defRPr sz="800" i="1">
                <a:solidFill>
                  <a:schemeClr val="tx1"/>
                </a:solidFill>
              </a:defRPr>
            </a:lvl1pPr>
          </a:lstStyle>
          <a:p>
            <a:pPr lvl="0"/>
            <a:r>
              <a:rPr lang="en-US" dirty="0"/>
              <a:t>Insert notes</a:t>
            </a:r>
            <a:endParaRPr lang="en-US"/>
          </a:p>
        </p:txBody>
      </p:sp>
      <p:sp>
        <p:nvSpPr>
          <p:cNvPr id="8" name="Date Placeholder 7">
            <a:extLst>
              <a:ext uri="{FF2B5EF4-FFF2-40B4-BE49-F238E27FC236}">
                <a16:creationId xmlns:a16="http://schemas.microsoft.com/office/drawing/2014/main" id="{A4AA9ADB-E912-4A2F-8F3E-3E369EA8267D}"/>
              </a:ext>
            </a:extLst>
          </p:cNvPr>
          <p:cNvSpPr>
            <a:spLocks noGrp="1"/>
          </p:cNvSpPr>
          <p:nvPr>
            <p:ph type="dt" sz="half" idx="15"/>
          </p:nvPr>
        </p:nvSpPr>
        <p:spPr/>
        <p:txBody>
          <a:bodyPr/>
          <a:lstStyle>
            <a:lvl1pPr algn="r">
              <a:defRPr>
                <a:solidFill>
                  <a:schemeClr val="tx1"/>
                </a:solidFill>
              </a:defRPr>
            </a:lvl1pPr>
          </a:lstStyle>
          <a:p>
            <a:fld id="{66036C9A-58D8-4CD5-8553-B64CAC3D22A8}" type="datetime1">
              <a:rPr lang="en-US" smtClean="0"/>
              <a:pPr/>
              <a:t>8/8/2022</a:t>
            </a:fld>
            <a:endParaRPr lang="en-US" dirty="0"/>
          </a:p>
        </p:txBody>
      </p:sp>
      <p:sp>
        <p:nvSpPr>
          <p:cNvPr id="10" name="Slide Number Placeholder 9">
            <a:extLst>
              <a:ext uri="{FF2B5EF4-FFF2-40B4-BE49-F238E27FC236}">
                <a16:creationId xmlns:a16="http://schemas.microsoft.com/office/drawing/2014/main" id="{F1460F1C-BCDE-4726-8747-D406189B2857}"/>
              </a:ext>
            </a:extLst>
          </p:cNvPr>
          <p:cNvSpPr>
            <a:spLocks noGrp="1"/>
          </p:cNvSpPr>
          <p:nvPr>
            <p:ph type="sldNum" sz="quarter" idx="17"/>
          </p:nvPr>
        </p:nvSpPr>
        <p:spPr/>
        <p:txBody>
          <a:bodyPr/>
          <a:lstStyle>
            <a:lvl1pPr>
              <a:defRPr>
                <a:solidFill>
                  <a:schemeClr val="tx1"/>
                </a:solidFill>
              </a:defRPr>
            </a:lvl1pPr>
          </a:lstStyle>
          <a:p>
            <a:fld id="{23AA811B-2EBD-4900-905E-5BE206449611}" type="slidenum">
              <a:rPr lang="en-US" smtClean="0"/>
              <a:pPr/>
              <a:t>‹#›</a:t>
            </a:fld>
            <a:endParaRPr lang="en-US" dirty="0"/>
          </a:p>
        </p:txBody>
      </p:sp>
      <p:sp>
        <p:nvSpPr>
          <p:cNvPr id="11" name="Footer Placeholder 8">
            <a:extLst>
              <a:ext uri="{FF2B5EF4-FFF2-40B4-BE49-F238E27FC236}">
                <a16:creationId xmlns:a16="http://schemas.microsoft.com/office/drawing/2014/main" id="{E07541F8-0684-4F83-8D6E-DC87AF38CC21}"/>
              </a:ext>
            </a:extLst>
          </p:cNvPr>
          <p:cNvSpPr>
            <a:spLocks noGrp="1"/>
          </p:cNvSpPr>
          <p:nvPr>
            <p:ph type="ftr" sz="quarter" idx="16"/>
          </p:nvPr>
        </p:nvSpPr>
        <p:spPr>
          <a:xfrm>
            <a:off x="0" y="6876000"/>
            <a:ext cx="0" cy="0"/>
          </a:xfrm>
          <a:prstGeom prst="rect">
            <a:avLst/>
          </a:prstGeom>
        </p:spPr>
        <p:txBody>
          <a:bodyPr/>
          <a:lstStyle>
            <a:lvl1pPr>
              <a:defRPr sz="100">
                <a:solidFill>
                  <a:schemeClr val="tx1"/>
                </a:solidFill>
              </a:defRPr>
            </a:lvl1pPr>
          </a:lstStyle>
          <a:p>
            <a:endParaRPr lang="en-US" dirty="0"/>
          </a:p>
        </p:txBody>
      </p:sp>
      <p:sp>
        <p:nvSpPr>
          <p:cNvPr id="28" name="Picture Placeholder 27">
            <a:extLst>
              <a:ext uri="{FF2B5EF4-FFF2-40B4-BE49-F238E27FC236}">
                <a16:creationId xmlns:a16="http://schemas.microsoft.com/office/drawing/2014/main" id="{3D685CEA-B501-4631-9A67-E6024F26C4C9}"/>
              </a:ext>
            </a:extLst>
          </p:cNvPr>
          <p:cNvSpPr>
            <a:spLocks noGrp="1"/>
          </p:cNvSpPr>
          <p:nvPr>
            <p:ph type="pic" sz="quarter" idx="20"/>
          </p:nvPr>
        </p:nvSpPr>
        <p:spPr>
          <a:xfrm>
            <a:off x="7154863" y="356963"/>
            <a:ext cx="4673600" cy="5611813"/>
          </a:xfrm>
          <a:custGeom>
            <a:avLst/>
            <a:gdLst>
              <a:gd name="connsiteX0" fmla="*/ 481651 w 4673600"/>
              <a:gd name="connsiteY0" fmla="*/ 4963346 h 5611813"/>
              <a:gd name="connsiteX1" fmla="*/ 481651 w 4673600"/>
              <a:gd name="connsiteY1" fmla="*/ 5084997 h 5611813"/>
              <a:gd name="connsiteX2" fmla="*/ 360000 w 4673600"/>
              <a:gd name="connsiteY2" fmla="*/ 5084997 h 5611813"/>
              <a:gd name="connsiteX3" fmla="*/ 360000 w 4673600"/>
              <a:gd name="connsiteY3" fmla="*/ 5129234 h 5611813"/>
              <a:gd name="connsiteX4" fmla="*/ 481651 w 4673600"/>
              <a:gd name="connsiteY4" fmla="*/ 5129234 h 5611813"/>
              <a:gd name="connsiteX5" fmla="*/ 481651 w 4673600"/>
              <a:gd name="connsiteY5" fmla="*/ 5250886 h 5611813"/>
              <a:gd name="connsiteX6" fmla="*/ 525888 w 4673600"/>
              <a:gd name="connsiteY6" fmla="*/ 5250886 h 5611813"/>
              <a:gd name="connsiteX7" fmla="*/ 525888 w 4673600"/>
              <a:gd name="connsiteY7" fmla="*/ 5129234 h 5611813"/>
              <a:gd name="connsiteX8" fmla="*/ 647540 w 4673600"/>
              <a:gd name="connsiteY8" fmla="*/ 5129234 h 5611813"/>
              <a:gd name="connsiteX9" fmla="*/ 647540 w 4673600"/>
              <a:gd name="connsiteY9" fmla="*/ 5084997 h 5611813"/>
              <a:gd name="connsiteX10" fmla="*/ 525888 w 4673600"/>
              <a:gd name="connsiteY10" fmla="*/ 5084997 h 5611813"/>
              <a:gd name="connsiteX11" fmla="*/ 525888 w 4673600"/>
              <a:gd name="connsiteY11" fmla="*/ 4963346 h 5611813"/>
              <a:gd name="connsiteX12" fmla="*/ 4147711 w 4673600"/>
              <a:gd name="connsiteY12" fmla="*/ 4961577 h 5611813"/>
              <a:gd name="connsiteX13" fmla="*/ 4147711 w 4673600"/>
              <a:gd name="connsiteY13" fmla="*/ 5083228 h 5611813"/>
              <a:gd name="connsiteX14" fmla="*/ 4026060 w 4673600"/>
              <a:gd name="connsiteY14" fmla="*/ 5083228 h 5611813"/>
              <a:gd name="connsiteX15" fmla="*/ 4026060 w 4673600"/>
              <a:gd name="connsiteY15" fmla="*/ 5127465 h 5611813"/>
              <a:gd name="connsiteX16" fmla="*/ 4147711 w 4673600"/>
              <a:gd name="connsiteY16" fmla="*/ 5127465 h 5611813"/>
              <a:gd name="connsiteX17" fmla="*/ 4147711 w 4673600"/>
              <a:gd name="connsiteY17" fmla="*/ 5249117 h 5611813"/>
              <a:gd name="connsiteX18" fmla="*/ 4191948 w 4673600"/>
              <a:gd name="connsiteY18" fmla="*/ 5249117 h 5611813"/>
              <a:gd name="connsiteX19" fmla="*/ 4191948 w 4673600"/>
              <a:gd name="connsiteY19" fmla="*/ 5127465 h 5611813"/>
              <a:gd name="connsiteX20" fmla="*/ 4313600 w 4673600"/>
              <a:gd name="connsiteY20" fmla="*/ 5127465 h 5611813"/>
              <a:gd name="connsiteX21" fmla="*/ 4313600 w 4673600"/>
              <a:gd name="connsiteY21" fmla="*/ 5083228 h 5611813"/>
              <a:gd name="connsiteX22" fmla="*/ 4191948 w 4673600"/>
              <a:gd name="connsiteY22" fmla="*/ 5083228 h 5611813"/>
              <a:gd name="connsiteX23" fmla="*/ 4191948 w 4673600"/>
              <a:gd name="connsiteY23" fmla="*/ 4961577 h 5611813"/>
              <a:gd name="connsiteX24" fmla="*/ 481651 w 4673600"/>
              <a:gd name="connsiteY24" fmla="*/ 360000 h 5611813"/>
              <a:gd name="connsiteX25" fmla="*/ 481651 w 4673600"/>
              <a:gd name="connsiteY25" fmla="*/ 481651 h 5611813"/>
              <a:gd name="connsiteX26" fmla="*/ 360000 w 4673600"/>
              <a:gd name="connsiteY26" fmla="*/ 481651 h 5611813"/>
              <a:gd name="connsiteX27" fmla="*/ 360000 w 4673600"/>
              <a:gd name="connsiteY27" fmla="*/ 525888 h 5611813"/>
              <a:gd name="connsiteX28" fmla="*/ 481651 w 4673600"/>
              <a:gd name="connsiteY28" fmla="*/ 525888 h 5611813"/>
              <a:gd name="connsiteX29" fmla="*/ 481651 w 4673600"/>
              <a:gd name="connsiteY29" fmla="*/ 647540 h 5611813"/>
              <a:gd name="connsiteX30" fmla="*/ 525888 w 4673600"/>
              <a:gd name="connsiteY30" fmla="*/ 647540 h 5611813"/>
              <a:gd name="connsiteX31" fmla="*/ 525888 w 4673600"/>
              <a:gd name="connsiteY31" fmla="*/ 525888 h 5611813"/>
              <a:gd name="connsiteX32" fmla="*/ 647540 w 4673600"/>
              <a:gd name="connsiteY32" fmla="*/ 525888 h 5611813"/>
              <a:gd name="connsiteX33" fmla="*/ 647540 w 4673600"/>
              <a:gd name="connsiteY33" fmla="*/ 481651 h 5611813"/>
              <a:gd name="connsiteX34" fmla="*/ 525888 w 4673600"/>
              <a:gd name="connsiteY34" fmla="*/ 481651 h 5611813"/>
              <a:gd name="connsiteX35" fmla="*/ 525888 w 4673600"/>
              <a:gd name="connsiteY35" fmla="*/ 360000 h 5611813"/>
              <a:gd name="connsiteX36" fmla="*/ 4147711 w 4673600"/>
              <a:gd name="connsiteY36" fmla="*/ 358231 h 5611813"/>
              <a:gd name="connsiteX37" fmla="*/ 4147711 w 4673600"/>
              <a:gd name="connsiteY37" fmla="*/ 479882 h 5611813"/>
              <a:gd name="connsiteX38" fmla="*/ 4026060 w 4673600"/>
              <a:gd name="connsiteY38" fmla="*/ 479882 h 5611813"/>
              <a:gd name="connsiteX39" fmla="*/ 4026060 w 4673600"/>
              <a:gd name="connsiteY39" fmla="*/ 524119 h 5611813"/>
              <a:gd name="connsiteX40" fmla="*/ 4147711 w 4673600"/>
              <a:gd name="connsiteY40" fmla="*/ 524119 h 5611813"/>
              <a:gd name="connsiteX41" fmla="*/ 4147711 w 4673600"/>
              <a:gd name="connsiteY41" fmla="*/ 645771 h 5611813"/>
              <a:gd name="connsiteX42" fmla="*/ 4191948 w 4673600"/>
              <a:gd name="connsiteY42" fmla="*/ 645771 h 5611813"/>
              <a:gd name="connsiteX43" fmla="*/ 4191948 w 4673600"/>
              <a:gd name="connsiteY43" fmla="*/ 524119 h 5611813"/>
              <a:gd name="connsiteX44" fmla="*/ 4313600 w 4673600"/>
              <a:gd name="connsiteY44" fmla="*/ 524119 h 5611813"/>
              <a:gd name="connsiteX45" fmla="*/ 4313600 w 4673600"/>
              <a:gd name="connsiteY45" fmla="*/ 479882 h 5611813"/>
              <a:gd name="connsiteX46" fmla="*/ 4191948 w 4673600"/>
              <a:gd name="connsiteY46" fmla="*/ 479882 h 5611813"/>
              <a:gd name="connsiteX47" fmla="*/ 4191948 w 4673600"/>
              <a:gd name="connsiteY47" fmla="*/ 358231 h 5611813"/>
              <a:gd name="connsiteX48" fmla="*/ 0 w 4673600"/>
              <a:gd name="connsiteY48" fmla="*/ 0 h 5611813"/>
              <a:gd name="connsiteX49" fmla="*/ 4673600 w 4673600"/>
              <a:gd name="connsiteY49" fmla="*/ 0 h 5611813"/>
              <a:gd name="connsiteX50" fmla="*/ 4673600 w 4673600"/>
              <a:gd name="connsiteY50" fmla="*/ 5611813 h 5611813"/>
              <a:gd name="connsiteX51" fmla="*/ 0 w 4673600"/>
              <a:gd name="connsiteY51" fmla="*/ 5611813 h 561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673600" h="5611813">
                <a:moveTo>
                  <a:pt x="481651" y="4963346"/>
                </a:moveTo>
                <a:lnTo>
                  <a:pt x="481651" y="5084997"/>
                </a:lnTo>
                <a:lnTo>
                  <a:pt x="360000" y="5084997"/>
                </a:lnTo>
                <a:lnTo>
                  <a:pt x="360000" y="5129234"/>
                </a:lnTo>
                <a:lnTo>
                  <a:pt x="481651" y="5129234"/>
                </a:lnTo>
                <a:lnTo>
                  <a:pt x="481651" y="5250886"/>
                </a:lnTo>
                <a:lnTo>
                  <a:pt x="525888" y="5250886"/>
                </a:lnTo>
                <a:lnTo>
                  <a:pt x="525888" y="5129234"/>
                </a:lnTo>
                <a:lnTo>
                  <a:pt x="647540" y="5129234"/>
                </a:lnTo>
                <a:lnTo>
                  <a:pt x="647540" y="5084997"/>
                </a:lnTo>
                <a:lnTo>
                  <a:pt x="525888" y="5084997"/>
                </a:lnTo>
                <a:lnTo>
                  <a:pt x="525888" y="4963346"/>
                </a:lnTo>
                <a:close/>
                <a:moveTo>
                  <a:pt x="4147711" y="4961577"/>
                </a:moveTo>
                <a:lnTo>
                  <a:pt x="4147711" y="5083228"/>
                </a:lnTo>
                <a:lnTo>
                  <a:pt x="4026060" y="5083228"/>
                </a:lnTo>
                <a:lnTo>
                  <a:pt x="4026060" y="5127465"/>
                </a:lnTo>
                <a:lnTo>
                  <a:pt x="4147711" y="5127465"/>
                </a:lnTo>
                <a:lnTo>
                  <a:pt x="4147711" y="5249117"/>
                </a:lnTo>
                <a:lnTo>
                  <a:pt x="4191948" y="5249117"/>
                </a:lnTo>
                <a:lnTo>
                  <a:pt x="4191948" y="5127465"/>
                </a:lnTo>
                <a:lnTo>
                  <a:pt x="4313600" y="5127465"/>
                </a:lnTo>
                <a:lnTo>
                  <a:pt x="4313600" y="5083228"/>
                </a:lnTo>
                <a:lnTo>
                  <a:pt x="4191948" y="5083228"/>
                </a:lnTo>
                <a:lnTo>
                  <a:pt x="4191948" y="4961577"/>
                </a:lnTo>
                <a:close/>
                <a:moveTo>
                  <a:pt x="481651" y="360000"/>
                </a:moveTo>
                <a:lnTo>
                  <a:pt x="481651" y="481651"/>
                </a:lnTo>
                <a:lnTo>
                  <a:pt x="360000" y="481651"/>
                </a:lnTo>
                <a:lnTo>
                  <a:pt x="360000" y="525888"/>
                </a:lnTo>
                <a:lnTo>
                  <a:pt x="481651" y="525888"/>
                </a:lnTo>
                <a:lnTo>
                  <a:pt x="481651" y="647540"/>
                </a:lnTo>
                <a:lnTo>
                  <a:pt x="525888" y="647540"/>
                </a:lnTo>
                <a:lnTo>
                  <a:pt x="525888" y="525888"/>
                </a:lnTo>
                <a:lnTo>
                  <a:pt x="647540" y="525888"/>
                </a:lnTo>
                <a:lnTo>
                  <a:pt x="647540" y="481651"/>
                </a:lnTo>
                <a:lnTo>
                  <a:pt x="525888" y="481651"/>
                </a:lnTo>
                <a:lnTo>
                  <a:pt x="525888" y="360000"/>
                </a:lnTo>
                <a:close/>
                <a:moveTo>
                  <a:pt x="4147711" y="358231"/>
                </a:moveTo>
                <a:lnTo>
                  <a:pt x="4147711" y="479882"/>
                </a:lnTo>
                <a:lnTo>
                  <a:pt x="4026060" y="479882"/>
                </a:lnTo>
                <a:lnTo>
                  <a:pt x="4026060" y="524119"/>
                </a:lnTo>
                <a:lnTo>
                  <a:pt x="4147711" y="524119"/>
                </a:lnTo>
                <a:lnTo>
                  <a:pt x="4147711" y="645771"/>
                </a:lnTo>
                <a:lnTo>
                  <a:pt x="4191948" y="645771"/>
                </a:lnTo>
                <a:lnTo>
                  <a:pt x="4191948" y="524119"/>
                </a:lnTo>
                <a:lnTo>
                  <a:pt x="4313600" y="524119"/>
                </a:lnTo>
                <a:lnTo>
                  <a:pt x="4313600" y="479882"/>
                </a:lnTo>
                <a:lnTo>
                  <a:pt x="4191948" y="479882"/>
                </a:lnTo>
                <a:lnTo>
                  <a:pt x="4191948" y="358231"/>
                </a:lnTo>
                <a:close/>
                <a:moveTo>
                  <a:pt x="0" y="0"/>
                </a:moveTo>
                <a:lnTo>
                  <a:pt x="4673600" y="0"/>
                </a:lnTo>
                <a:lnTo>
                  <a:pt x="4673600" y="5611813"/>
                </a:lnTo>
                <a:lnTo>
                  <a:pt x="0" y="5611813"/>
                </a:lnTo>
                <a:close/>
              </a:path>
            </a:pathLst>
          </a:custGeom>
          <a:solidFill>
            <a:srgbClr val="D5D5D5"/>
          </a:solidFill>
        </p:spPr>
        <p:txBody>
          <a:bodyPr wrap="square" tIns="72000">
            <a:noAutofit/>
          </a:bodyPr>
          <a:lstStyle>
            <a:lvl1pPr algn="ctr">
              <a:buNone/>
              <a:defRPr sz="1600"/>
            </a:lvl1pPr>
          </a:lstStyle>
          <a:p>
            <a:endParaRPr lang="en-US" dirty="0"/>
          </a:p>
        </p:txBody>
      </p:sp>
    </p:spTree>
    <p:extLst>
      <p:ext uri="{BB962C8B-B14F-4D97-AF65-F5344CB8AC3E}">
        <p14:creationId xmlns:p14="http://schemas.microsoft.com/office/powerpoint/2010/main" val="30991309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 Conten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7189" y="360362"/>
            <a:ext cx="6618285" cy="648000"/>
          </a:xfrm>
        </p:spPr>
        <p:txBody>
          <a:bodyPr/>
          <a:lstStyle>
            <a:lvl1pPr>
              <a:defRPr>
                <a:solidFill>
                  <a:schemeClr val="tx1"/>
                </a:solidFill>
              </a:defRPr>
            </a:lvl1pPr>
          </a:lstStyle>
          <a:p>
            <a:r>
              <a:rPr lang="en-US" noProof="0" dirty="0"/>
              <a:t>Click to add title</a:t>
            </a:r>
            <a:endParaRPr lang="en-US" dirty="0"/>
          </a:p>
        </p:txBody>
      </p:sp>
      <p:sp>
        <p:nvSpPr>
          <p:cNvPr id="3" name="Content Placeholder 2"/>
          <p:cNvSpPr>
            <a:spLocks noGrp="1"/>
          </p:cNvSpPr>
          <p:nvPr>
            <p:ph idx="1" hasCustomPrompt="1"/>
          </p:nvPr>
        </p:nvSpPr>
        <p:spPr>
          <a:xfrm>
            <a:off x="357187" y="1194256"/>
            <a:ext cx="6618287" cy="4777919"/>
          </a:xfrm>
        </p:spPr>
        <p:txBody>
          <a:bodyPr/>
          <a:lstStyle>
            <a:lvl1pPr>
              <a:buSzPct val="100000"/>
              <a:defRPr>
                <a:solidFill>
                  <a:schemeClr val="tx1"/>
                </a:solidFill>
              </a:defRPr>
            </a:lvl1pPr>
            <a:lvl2pPr>
              <a:buSzPct val="80000"/>
              <a:defRPr>
                <a:solidFill>
                  <a:schemeClr val="tx1"/>
                </a:solidFill>
              </a:defRPr>
            </a:lvl2pPr>
            <a:lvl3pPr>
              <a:buSzPct val="80000"/>
              <a:defRPr>
                <a:solidFill>
                  <a:schemeClr val="tx1"/>
                </a:solidFill>
              </a:defRPr>
            </a:lvl3pPr>
            <a:lvl4pPr>
              <a:defRPr>
                <a:solidFill>
                  <a:schemeClr val="tx1"/>
                </a:solidFill>
              </a:defRPr>
            </a:lvl4pPr>
            <a:lvl5pPr>
              <a:defRPr>
                <a:solidFill>
                  <a:schemeClr val="tx1"/>
                </a:solidFill>
              </a:defRPr>
            </a:lvl5pPr>
          </a:lstStyle>
          <a:p>
            <a:pPr lvl="0"/>
            <a:r>
              <a:rPr lang="en-US" noProof="0" dirty="0"/>
              <a:t>Click to add text</a:t>
            </a:r>
            <a:endParaRPr lang="en-US" dirty="0"/>
          </a:p>
          <a:p>
            <a:pPr lvl="1"/>
            <a:r>
              <a:rPr lang="en-US" noProof="0" dirty="0"/>
              <a:t>Second level</a:t>
            </a:r>
            <a:endParaRPr lang="en-US" dirty="0"/>
          </a:p>
          <a:p>
            <a:pPr lvl="2"/>
            <a:r>
              <a:rPr lang="en-US" noProof="0" dirty="0"/>
              <a:t>Third level</a:t>
            </a:r>
            <a:endParaRPr lang="en-US" dirty="0"/>
          </a:p>
          <a:p>
            <a:pPr lvl="3"/>
            <a:r>
              <a:rPr lang="en-US" noProof="0" dirty="0"/>
              <a:t>Fourth level</a:t>
            </a:r>
            <a:endParaRPr lang="en-US" dirty="0"/>
          </a:p>
          <a:p>
            <a:pPr lvl="4"/>
            <a:r>
              <a:rPr lang="en-US" noProof="0" dirty="0"/>
              <a:t>Fifth level</a:t>
            </a:r>
            <a:endParaRPr lang="en-US" dirty="0"/>
          </a:p>
        </p:txBody>
      </p:sp>
      <p:sp>
        <p:nvSpPr>
          <p:cNvPr id="19" name="Text Placeholder 13">
            <a:extLst>
              <a:ext uri="{FF2B5EF4-FFF2-40B4-BE49-F238E27FC236}">
                <a16:creationId xmlns:a16="http://schemas.microsoft.com/office/drawing/2014/main" id="{AE4E27D9-34F4-43D7-A5BA-464FB8E1D4BB}"/>
              </a:ext>
            </a:extLst>
          </p:cNvPr>
          <p:cNvSpPr>
            <a:spLocks noGrp="1"/>
          </p:cNvSpPr>
          <p:nvPr>
            <p:ph type="body" sz="quarter" idx="19" hasCustomPrompt="1"/>
          </p:nvPr>
        </p:nvSpPr>
        <p:spPr>
          <a:xfrm>
            <a:off x="360000" y="5972400"/>
            <a:ext cx="11473200" cy="180000"/>
          </a:xfrm>
        </p:spPr>
        <p:txBody>
          <a:bodyPr anchor="b"/>
          <a:lstStyle>
            <a:lvl1pPr marL="0" indent="0">
              <a:buNone/>
              <a:defRPr sz="800" i="1">
                <a:solidFill>
                  <a:schemeClr val="tx1"/>
                </a:solidFill>
              </a:defRPr>
            </a:lvl1pPr>
          </a:lstStyle>
          <a:p>
            <a:pPr lvl="0"/>
            <a:r>
              <a:rPr lang="en-US" dirty="0"/>
              <a:t>Insert notes</a:t>
            </a:r>
            <a:endParaRPr lang="en-US"/>
          </a:p>
        </p:txBody>
      </p:sp>
      <p:sp>
        <p:nvSpPr>
          <p:cNvPr id="8" name="Date Placeholder 7">
            <a:extLst>
              <a:ext uri="{FF2B5EF4-FFF2-40B4-BE49-F238E27FC236}">
                <a16:creationId xmlns:a16="http://schemas.microsoft.com/office/drawing/2014/main" id="{A4AA9ADB-E912-4A2F-8F3E-3E369EA8267D}"/>
              </a:ext>
            </a:extLst>
          </p:cNvPr>
          <p:cNvSpPr>
            <a:spLocks noGrp="1"/>
          </p:cNvSpPr>
          <p:nvPr>
            <p:ph type="dt" sz="half" idx="15"/>
          </p:nvPr>
        </p:nvSpPr>
        <p:spPr/>
        <p:txBody>
          <a:bodyPr/>
          <a:lstStyle>
            <a:lvl1pPr algn="r">
              <a:defRPr>
                <a:solidFill>
                  <a:schemeClr val="tx1"/>
                </a:solidFill>
              </a:defRPr>
            </a:lvl1pPr>
          </a:lstStyle>
          <a:p>
            <a:fld id="{E88F304F-8934-49D4-A37E-C5947342D0B9}" type="datetime1">
              <a:rPr lang="en-US" smtClean="0"/>
              <a:pPr/>
              <a:t>8/8/2022</a:t>
            </a:fld>
            <a:endParaRPr lang="en-US" dirty="0"/>
          </a:p>
        </p:txBody>
      </p:sp>
      <p:sp>
        <p:nvSpPr>
          <p:cNvPr id="10" name="Slide Number Placeholder 9">
            <a:extLst>
              <a:ext uri="{FF2B5EF4-FFF2-40B4-BE49-F238E27FC236}">
                <a16:creationId xmlns:a16="http://schemas.microsoft.com/office/drawing/2014/main" id="{F1460F1C-BCDE-4726-8747-D406189B2857}"/>
              </a:ext>
            </a:extLst>
          </p:cNvPr>
          <p:cNvSpPr>
            <a:spLocks noGrp="1"/>
          </p:cNvSpPr>
          <p:nvPr>
            <p:ph type="sldNum" sz="quarter" idx="17"/>
          </p:nvPr>
        </p:nvSpPr>
        <p:spPr/>
        <p:txBody>
          <a:bodyPr/>
          <a:lstStyle>
            <a:lvl1pPr>
              <a:defRPr>
                <a:solidFill>
                  <a:schemeClr val="tx1"/>
                </a:solidFill>
              </a:defRPr>
            </a:lvl1pPr>
          </a:lstStyle>
          <a:p>
            <a:fld id="{23AA811B-2EBD-4900-905E-5BE206449611}" type="slidenum">
              <a:rPr lang="en-US" smtClean="0"/>
              <a:pPr/>
              <a:t>‹#›</a:t>
            </a:fld>
            <a:endParaRPr lang="en-US" dirty="0"/>
          </a:p>
        </p:txBody>
      </p:sp>
      <p:sp>
        <p:nvSpPr>
          <p:cNvPr id="11" name="Footer Placeholder 8">
            <a:extLst>
              <a:ext uri="{FF2B5EF4-FFF2-40B4-BE49-F238E27FC236}">
                <a16:creationId xmlns:a16="http://schemas.microsoft.com/office/drawing/2014/main" id="{E07541F8-0684-4F83-8D6E-DC87AF38CC21}"/>
              </a:ext>
            </a:extLst>
          </p:cNvPr>
          <p:cNvSpPr>
            <a:spLocks noGrp="1"/>
          </p:cNvSpPr>
          <p:nvPr>
            <p:ph type="ftr" sz="quarter" idx="16"/>
          </p:nvPr>
        </p:nvSpPr>
        <p:spPr>
          <a:xfrm>
            <a:off x="0" y="6876000"/>
            <a:ext cx="0" cy="0"/>
          </a:xfrm>
          <a:prstGeom prst="rect">
            <a:avLst/>
          </a:prstGeom>
        </p:spPr>
        <p:txBody>
          <a:bodyPr/>
          <a:lstStyle>
            <a:lvl1pPr>
              <a:defRPr sz="100">
                <a:solidFill>
                  <a:schemeClr val="tx1"/>
                </a:solidFill>
              </a:defRPr>
            </a:lvl1pPr>
          </a:lstStyle>
          <a:p>
            <a:endParaRPr lang="en-US" dirty="0"/>
          </a:p>
        </p:txBody>
      </p:sp>
      <p:sp>
        <p:nvSpPr>
          <p:cNvPr id="28" name="Picture Placeholder 27">
            <a:extLst>
              <a:ext uri="{FF2B5EF4-FFF2-40B4-BE49-F238E27FC236}">
                <a16:creationId xmlns:a16="http://schemas.microsoft.com/office/drawing/2014/main" id="{3D685CEA-B501-4631-9A67-E6024F26C4C9}"/>
              </a:ext>
            </a:extLst>
          </p:cNvPr>
          <p:cNvSpPr>
            <a:spLocks noGrp="1"/>
          </p:cNvSpPr>
          <p:nvPr>
            <p:ph type="pic" sz="quarter" idx="20"/>
          </p:nvPr>
        </p:nvSpPr>
        <p:spPr>
          <a:xfrm>
            <a:off x="7154863" y="356963"/>
            <a:ext cx="4673600" cy="5611813"/>
          </a:xfrm>
          <a:custGeom>
            <a:avLst/>
            <a:gdLst>
              <a:gd name="connsiteX0" fmla="*/ 481651 w 4673600"/>
              <a:gd name="connsiteY0" fmla="*/ 4963346 h 5611813"/>
              <a:gd name="connsiteX1" fmla="*/ 481651 w 4673600"/>
              <a:gd name="connsiteY1" fmla="*/ 5084997 h 5611813"/>
              <a:gd name="connsiteX2" fmla="*/ 360000 w 4673600"/>
              <a:gd name="connsiteY2" fmla="*/ 5084997 h 5611813"/>
              <a:gd name="connsiteX3" fmla="*/ 360000 w 4673600"/>
              <a:gd name="connsiteY3" fmla="*/ 5129234 h 5611813"/>
              <a:gd name="connsiteX4" fmla="*/ 481651 w 4673600"/>
              <a:gd name="connsiteY4" fmla="*/ 5129234 h 5611813"/>
              <a:gd name="connsiteX5" fmla="*/ 481651 w 4673600"/>
              <a:gd name="connsiteY5" fmla="*/ 5250886 h 5611813"/>
              <a:gd name="connsiteX6" fmla="*/ 525888 w 4673600"/>
              <a:gd name="connsiteY6" fmla="*/ 5250886 h 5611813"/>
              <a:gd name="connsiteX7" fmla="*/ 525888 w 4673600"/>
              <a:gd name="connsiteY7" fmla="*/ 5129234 h 5611813"/>
              <a:gd name="connsiteX8" fmla="*/ 647540 w 4673600"/>
              <a:gd name="connsiteY8" fmla="*/ 5129234 h 5611813"/>
              <a:gd name="connsiteX9" fmla="*/ 647540 w 4673600"/>
              <a:gd name="connsiteY9" fmla="*/ 5084997 h 5611813"/>
              <a:gd name="connsiteX10" fmla="*/ 525888 w 4673600"/>
              <a:gd name="connsiteY10" fmla="*/ 5084997 h 5611813"/>
              <a:gd name="connsiteX11" fmla="*/ 525888 w 4673600"/>
              <a:gd name="connsiteY11" fmla="*/ 4963346 h 5611813"/>
              <a:gd name="connsiteX12" fmla="*/ 4147711 w 4673600"/>
              <a:gd name="connsiteY12" fmla="*/ 4961577 h 5611813"/>
              <a:gd name="connsiteX13" fmla="*/ 4147711 w 4673600"/>
              <a:gd name="connsiteY13" fmla="*/ 5083228 h 5611813"/>
              <a:gd name="connsiteX14" fmla="*/ 4026060 w 4673600"/>
              <a:gd name="connsiteY14" fmla="*/ 5083228 h 5611813"/>
              <a:gd name="connsiteX15" fmla="*/ 4026060 w 4673600"/>
              <a:gd name="connsiteY15" fmla="*/ 5127465 h 5611813"/>
              <a:gd name="connsiteX16" fmla="*/ 4147711 w 4673600"/>
              <a:gd name="connsiteY16" fmla="*/ 5127465 h 5611813"/>
              <a:gd name="connsiteX17" fmla="*/ 4147711 w 4673600"/>
              <a:gd name="connsiteY17" fmla="*/ 5249117 h 5611813"/>
              <a:gd name="connsiteX18" fmla="*/ 4191948 w 4673600"/>
              <a:gd name="connsiteY18" fmla="*/ 5249117 h 5611813"/>
              <a:gd name="connsiteX19" fmla="*/ 4191948 w 4673600"/>
              <a:gd name="connsiteY19" fmla="*/ 5127465 h 5611813"/>
              <a:gd name="connsiteX20" fmla="*/ 4313600 w 4673600"/>
              <a:gd name="connsiteY20" fmla="*/ 5127465 h 5611813"/>
              <a:gd name="connsiteX21" fmla="*/ 4313600 w 4673600"/>
              <a:gd name="connsiteY21" fmla="*/ 5083228 h 5611813"/>
              <a:gd name="connsiteX22" fmla="*/ 4191948 w 4673600"/>
              <a:gd name="connsiteY22" fmla="*/ 5083228 h 5611813"/>
              <a:gd name="connsiteX23" fmla="*/ 4191948 w 4673600"/>
              <a:gd name="connsiteY23" fmla="*/ 4961577 h 5611813"/>
              <a:gd name="connsiteX24" fmla="*/ 481651 w 4673600"/>
              <a:gd name="connsiteY24" fmla="*/ 360000 h 5611813"/>
              <a:gd name="connsiteX25" fmla="*/ 481651 w 4673600"/>
              <a:gd name="connsiteY25" fmla="*/ 481651 h 5611813"/>
              <a:gd name="connsiteX26" fmla="*/ 360000 w 4673600"/>
              <a:gd name="connsiteY26" fmla="*/ 481651 h 5611813"/>
              <a:gd name="connsiteX27" fmla="*/ 360000 w 4673600"/>
              <a:gd name="connsiteY27" fmla="*/ 525888 h 5611813"/>
              <a:gd name="connsiteX28" fmla="*/ 481651 w 4673600"/>
              <a:gd name="connsiteY28" fmla="*/ 525888 h 5611813"/>
              <a:gd name="connsiteX29" fmla="*/ 481651 w 4673600"/>
              <a:gd name="connsiteY29" fmla="*/ 647540 h 5611813"/>
              <a:gd name="connsiteX30" fmla="*/ 525888 w 4673600"/>
              <a:gd name="connsiteY30" fmla="*/ 647540 h 5611813"/>
              <a:gd name="connsiteX31" fmla="*/ 525888 w 4673600"/>
              <a:gd name="connsiteY31" fmla="*/ 525888 h 5611813"/>
              <a:gd name="connsiteX32" fmla="*/ 647540 w 4673600"/>
              <a:gd name="connsiteY32" fmla="*/ 525888 h 5611813"/>
              <a:gd name="connsiteX33" fmla="*/ 647540 w 4673600"/>
              <a:gd name="connsiteY33" fmla="*/ 481651 h 5611813"/>
              <a:gd name="connsiteX34" fmla="*/ 525888 w 4673600"/>
              <a:gd name="connsiteY34" fmla="*/ 481651 h 5611813"/>
              <a:gd name="connsiteX35" fmla="*/ 525888 w 4673600"/>
              <a:gd name="connsiteY35" fmla="*/ 360000 h 5611813"/>
              <a:gd name="connsiteX36" fmla="*/ 4147711 w 4673600"/>
              <a:gd name="connsiteY36" fmla="*/ 358231 h 5611813"/>
              <a:gd name="connsiteX37" fmla="*/ 4147711 w 4673600"/>
              <a:gd name="connsiteY37" fmla="*/ 479882 h 5611813"/>
              <a:gd name="connsiteX38" fmla="*/ 4026060 w 4673600"/>
              <a:gd name="connsiteY38" fmla="*/ 479882 h 5611813"/>
              <a:gd name="connsiteX39" fmla="*/ 4026060 w 4673600"/>
              <a:gd name="connsiteY39" fmla="*/ 524119 h 5611813"/>
              <a:gd name="connsiteX40" fmla="*/ 4147711 w 4673600"/>
              <a:gd name="connsiteY40" fmla="*/ 524119 h 5611813"/>
              <a:gd name="connsiteX41" fmla="*/ 4147711 w 4673600"/>
              <a:gd name="connsiteY41" fmla="*/ 645771 h 5611813"/>
              <a:gd name="connsiteX42" fmla="*/ 4191948 w 4673600"/>
              <a:gd name="connsiteY42" fmla="*/ 645771 h 5611813"/>
              <a:gd name="connsiteX43" fmla="*/ 4191948 w 4673600"/>
              <a:gd name="connsiteY43" fmla="*/ 524119 h 5611813"/>
              <a:gd name="connsiteX44" fmla="*/ 4313600 w 4673600"/>
              <a:gd name="connsiteY44" fmla="*/ 524119 h 5611813"/>
              <a:gd name="connsiteX45" fmla="*/ 4313600 w 4673600"/>
              <a:gd name="connsiteY45" fmla="*/ 479882 h 5611813"/>
              <a:gd name="connsiteX46" fmla="*/ 4191948 w 4673600"/>
              <a:gd name="connsiteY46" fmla="*/ 479882 h 5611813"/>
              <a:gd name="connsiteX47" fmla="*/ 4191948 w 4673600"/>
              <a:gd name="connsiteY47" fmla="*/ 358231 h 5611813"/>
              <a:gd name="connsiteX48" fmla="*/ 0 w 4673600"/>
              <a:gd name="connsiteY48" fmla="*/ 0 h 5611813"/>
              <a:gd name="connsiteX49" fmla="*/ 4673600 w 4673600"/>
              <a:gd name="connsiteY49" fmla="*/ 0 h 5611813"/>
              <a:gd name="connsiteX50" fmla="*/ 4673600 w 4673600"/>
              <a:gd name="connsiteY50" fmla="*/ 5611813 h 5611813"/>
              <a:gd name="connsiteX51" fmla="*/ 0 w 4673600"/>
              <a:gd name="connsiteY51" fmla="*/ 5611813 h 561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673600" h="5611813">
                <a:moveTo>
                  <a:pt x="481651" y="4963346"/>
                </a:moveTo>
                <a:lnTo>
                  <a:pt x="481651" y="5084997"/>
                </a:lnTo>
                <a:lnTo>
                  <a:pt x="360000" y="5084997"/>
                </a:lnTo>
                <a:lnTo>
                  <a:pt x="360000" y="5129234"/>
                </a:lnTo>
                <a:lnTo>
                  <a:pt x="481651" y="5129234"/>
                </a:lnTo>
                <a:lnTo>
                  <a:pt x="481651" y="5250886"/>
                </a:lnTo>
                <a:lnTo>
                  <a:pt x="525888" y="5250886"/>
                </a:lnTo>
                <a:lnTo>
                  <a:pt x="525888" y="5129234"/>
                </a:lnTo>
                <a:lnTo>
                  <a:pt x="647540" y="5129234"/>
                </a:lnTo>
                <a:lnTo>
                  <a:pt x="647540" y="5084997"/>
                </a:lnTo>
                <a:lnTo>
                  <a:pt x="525888" y="5084997"/>
                </a:lnTo>
                <a:lnTo>
                  <a:pt x="525888" y="4963346"/>
                </a:lnTo>
                <a:close/>
                <a:moveTo>
                  <a:pt x="4147711" y="4961577"/>
                </a:moveTo>
                <a:lnTo>
                  <a:pt x="4147711" y="5083228"/>
                </a:lnTo>
                <a:lnTo>
                  <a:pt x="4026060" y="5083228"/>
                </a:lnTo>
                <a:lnTo>
                  <a:pt x="4026060" y="5127465"/>
                </a:lnTo>
                <a:lnTo>
                  <a:pt x="4147711" y="5127465"/>
                </a:lnTo>
                <a:lnTo>
                  <a:pt x="4147711" y="5249117"/>
                </a:lnTo>
                <a:lnTo>
                  <a:pt x="4191948" y="5249117"/>
                </a:lnTo>
                <a:lnTo>
                  <a:pt x="4191948" y="5127465"/>
                </a:lnTo>
                <a:lnTo>
                  <a:pt x="4313600" y="5127465"/>
                </a:lnTo>
                <a:lnTo>
                  <a:pt x="4313600" y="5083228"/>
                </a:lnTo>
                <a:lnTo>
                  <a:pt x="4191948" y="5083228"/>
                </a:lnTo>
                <a:lnTo>
                  <a:pt x="4191948" y="4961577"/>
                </a:lnTo>
                <a:close/>
                <a:moveTo>
                  <a:pt x="481651" y="360000"/>
                </a:moveTo>
                <a:lnTo>
                  <a:pt x="481651" y="481651"/>
                </a:lnTo>
                <a:lnTo>
                  <a:pt x="360000" y="481651"/>
                </a:lnTo>
                <a:lnTo>
                  <a:pt x="360000" y="525888"/>
                </a:lnTo>
                <a:lnTo>
                  <a:pt x="481651" y="525888"/>
                </a:lnTo>
                <a:lnTo>
                  <a:pt x="481651" y="647540"/>
                </a:lnTo>
                <a:lnTo>
                  <a:pt x="525888" y="647540"/>
                </a:lnTo>
                <a:lnTo>
                  <a:pt x="525888" y="525888"/>
                </a:lnTo>
                <a:lnTo>
                  <a:pt x="647540" y="525888"/>
                </a:lnTo>
                <a:lnTo>
                  <a:pt x="647540" y="481651"/>
                </a:lnTo>
                <a:lnTo>
                  <a:pt x="525888" y="481651"/>
                </a:lnTo>
                <a:lnTo>
                  <a:pt x="525888" y="360000"/>
                </a:lnTo>
                <a:close/>
                <a:moveTo>
                  <a:pt x="4147711" y="358231"/>
                </a:moveTo>
                <a:lnTo>
                  <a:pt x="4147711" y="479882"/>
                </a:lnTo>
                <a:lnTo>
                  <a:pt x="4026060" y="479882"/>
                </a:lnTo>
                <a:lnTo>
                  <a:pt x="4026060" y="524119"/>
                </a:lnTo>
                <a:lnTo>
                  <a:pt x="4147711" y="524119"/>
                </a:lnTo>
                <a:lnTo>
                  <a:pt x="4147711" y="645771"/>
                </a:lnTo>
                <a:lnTo>
                  <a:pt x="4191948" y="645771"/>
                </a:lnTo>
                <a:lnTo>
                  <a:pt x="4191948" y="524119"/>
                </a:lnTo>
                <a:lnTo>
                  <a:pt x="4313600" y="524119"/>
                </a:lnTo>
                <a:lnTo>
                  <a:pt x="4313600" y="479882"/>
                </a:lnTo>
                <a:lnTo>
                  <a:pt x="4191948" y="479882"/>
                </a:lnTo>
                <a:lnTo>
                  <a:pt x="4191948" y="358231"/>
                </a:lnTo>
                <a:close/>
                <a:moveTo>
                  <a:pt x="0" y="0"/>
                </a:moveTo>
                <a:lnTo>
                  <a:pt x="4673600" y="0"/>
                </a:lnTo>
                <a:lnTo>
                  <a:pt x="4673600" y="5611813"/>
                </a:lnTo>
                <a:lnTo>
                  <a:pt x="0" y="5611813"/>
                </a:lnTo>
                <a:close/>
              </a:path>
            </a:pathLst>
          </a:custGeom>
          <a:solidFill>
            <a:srgbClr val="D5D5D5"/>
          </a:solidFill>
        </p:spPr>
        <p:txBody>
          <a:bodyPr wrap="square" tIns="72000">
            <a:noAutofit/>
          </a:bodyPr>
          <a:lstStyle>
            <a:lvl1pPr algn="ctr">
              <a:buNone/>
              <a:defRPr sz="1600"/>
            </a:lvl1pPr>
          </a:lstStyle>
          <a:p>
            <a:endParaRPr lang="en-US" dirty="0"/>
          </a:p>
        </p:txBody>
      </p:sp>
    </p:spTree>
    <p:extLst>
      <p:ext uri="{BB962C8B-B14F-4D97-AF65-F5344CB8AC3E}">
        <p14:creationId xmlns:p14="http://schemas.microsoft.com/office/powerpoint/2010/main" val="359444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 Cov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9E6FAF1-D120-4172-AE29-B3271FE51748}"/>
              </a:ext>
            </a:extLst>
          </p:cNvPr>
          <p:cNvSpPr/>
          <p:nvPr userDrawn="1"/>
        </p:nvSpPr>
        <p:spPr>
          <a:xfrm>
            <a:off x="0" y="0"/>
            <a:ext cx="12189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2000" noProof="0" dirty="0" err="1">
              <a:solidFill>
                <a:schemeClr val="accent1"/>
              </a:solidFill>
            </a:endParaRPr>
          </a:p>
        </p:txBody>
      </p:sp>
      <p:sp>
        <p:nvSpPr>
          <p:cNvPr id="2" name="Title 1"/>
          <p:cNvSpPr>
            <a:spLocks noGrp="1"/>
          </p:cNvSpPr>
          <p:nvPr>
            <p:ph type="ctrTitle" hasCustomPrompt="1"/>
          </p:nvPr>
        </p:nvSpPr>
        <p:spPr>
          <a:xfrm>
            <a:off x="360001" y="1842597"/>
            <a:ext cx="7587024" cy="1820863"/>
          </a:xfrm>
          <a:noFill/>
        </p:spPr>
        <p:txBody>
          <a:bodyPr anchor="b"/>
          <a:lstStyle>
            <a:lvl1pPr algn="l">
              <a:lnSpc>
                <a:spcPct val="95000"/>
              </a:lnSpc>
              <a:defRPr sz="6000">
                <a:solidFill>
                  <a:schemeClr val="accent1"/>
                </a:solidFill>
              </a:defRPr>
            </a:lvl1pPr>
          </a:lstStyle>
          <a:p>
            <a:r>
              <a:rPr lang="en-US" dirty="0"/>
              <a:t>Click to add title</a:t>
            </a:r>
            <a:endParaRPr lang="en-US"/>
          </a:p>
        </p:txBody>
      </p:sp>
      <p:sp>
        <p:nvSpPr>
          <p:cNvPr id="5" name="Text Placeholder 4">
            <a:extLst>
              <a:ext uri="{FF2B5EF4-FFF2-40B4-BE49-F238E27FC236}">
                <a16:creationId xmlns:a16="http://schemas.microsoft.com/office/drawing/2014/main" id="{3B5B8E23-BCCD-48F4-89AE-573991EF269D}"/>
              </a:ext>
            </a:extLst>
          </p:cNvPr>
          <p:cNvSpPr>
            <a:spLocks noGrp="1"/>
          </p:cNvSpPr>
          <p:nvPr>
            <p:ph type="body" sz="quarter" idx="13" hasCustomPrompt="1"/>
          </p:nvPr>
        </p:nvSpPr>
        <p:spPr>
          <a:xfrm>
            <a:off x="357188" y="3767370"/>
            <a:ext cx="7587025" cy="1470412"/>
          </a:xfrm>
        </p:spPr>
        <p:txBody>
          <a:bodyPr/>
          <a:lstStyle>
            <a:lvl1pPr marL="0" indent="0">
              <a:buNone/>
              <a:defRPr sz="2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subtitle</a:t>
            </a:r>
            <a:endParaRPr lang="en-US"/>
          </a:p>
        </p:txBody>
      </p:sp>
      <p:sp>
        <p:nvSpPr>
          <p:cNvPr id="10" name="Date Placeholder 9">
            <a:extLst>
              <a:ext uri="{FF2B5EF4-FFF2-40B4-BE49-F238E27FC236}">
                <a16:creationId xmlns:a16="http://schemas.microsoft.com/office/drawing/2014/main" id="{06EFAC43-8637-4061-90F9-604632710129}"/>
              </a:ext>
            </a:extLst>
          </p:cNvPr>
          <p:cNvSpPr>
            <a:spLocks noGrp="1"/>
          </p:cNvSpPr>
          <p:nvPr>
            <p:ph type="dt" sz="half" idx="14"/>
          </p:nvPr>
        </p:nvSpPr>
        <p:spPr/>
        <p:txBody>
          <a:bodyPr/>
          <a:lstStyle>
            <a:lvl1pPr algn="r">
              <a:defRPr>
                <a:solidFill>
                  <a:schemeClr val="bg1"/>
                </a:solidFill>
              </a:defRPr>
            </a:lvl1pPr>
          </a:lstStyle>
          <a:p>
            <a:fld id="{0BDD9EDA-9937-4E4A-B139-CEF9DD452326}" type="datetime1">
              <a:rPr lang="en-US" smtClean="0"/>
              <a:pPr/>
              <a:t>8/8/2022</a:t>
            </a:fld>
            <a:endParaRPr lang="en-US" dirty="0"/>
          </a:p>
        </p:txBody>
      </p:sp>
      <p:sp>
        <p:nvSpPr>
          <p:cNvPr id="12" name="Slide Number Placeholder 11">
            <a:extLst>
              <a:ext uri="{FF2B5EF4-FFF2-40B4-BE49-F238E27FC236}">
                <a16:creationId xmlns:a16="http://schemas.microsoft.com/office/drawing/2014/main" id="{D8B0CF25-33C6-4E77-8192-53133BDF8CB7}"/>
              </a:ext>
            </a:extLst>
          </p:cNvPr>
          <p:cNvSpPr>
            <a:spLocks noGrp="1"/>
          </p:cNvSpPr>
          <p:nvPr>
            <p:ph type="sldNum" sz="quarter" idx="16"/>
          </p:nvPr>
        </p:nvSpPr>
        <p:spPr/>
        <p:txBody>
          <a:bodyPr/>
          <a:lstStyle>
            <a:lvl1pPr>
              <a:defRPr>
                <a:solidFill>
                  <a:schemeClr val="bg1"/>
                </a:solidFill>
              </a:defRPr>
            </a:lvl1pPr>
          </a:lstStyle>
          <a:p>
            <a:fld id="{23AA811B-2EBD-4900-905E-5BE206449611}" type="slidenum">
              <a:rPr lang="en-US" smtClean="0"/>
              <a:pPr/>
              <a:t>‹#›</a:t>
            </a:fld>
            <a:endParaRPr lang="en-US" dirty="0"/>
          </a:p>
        </p:txBody>
      </p:sp>
      <p:pic>
        <p:nvPicPr>
          <p:cNvPr id="7" name="Graphic 6">
            <a:extLst>
              <a:ext uri="{FF2B5EF4-FFF2-40B4-BE49-F238E27FC236}">
                <a16:creationId xmlns:a16="http://schemas.microsoft.com/office/drawing/2014/main" id="{24276A23-64EF-44C3-8D3D-78DC45D6B35C}"/>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361948" y="6357033"/>
            <a:ext cx="1274201" cy="142985"/>
          </a:xfrm>
          <a:prstGeom prst="rect">
            <a:avLst/>
          </a:prstGeom>
        </p:spPr>
      </p:pic>
      <p:sp>
        <p:nvSpPr>
          <p:cNvPr id="11" name="text" descr="{&quot;templafy&quot;:{&quot;id&quot;:&quot;c641d740-4d84-4762-8a58-242e834337a3&quot;}}" title="Form.Cigna_Confidentiality.EvernorthConfidentiality">
            <a:extLst>
              <a:ext uri="{FF2B5EF4-FFF2-40B4-BE49-F238E27FC236}">
                <a16:creationId xmlns:a16="http://schemas.microsoft.com/office/drawing/2014/main" id="{4AB505AC-05E9-49C6-AEB8-F8C7367257B8}"/>
              </a:ext>
            </a:extLst>
          </p:cNvPr>
          <p:cNvSpPr/>
          <p:nvPr userDrawn="1"/>
        </p:nvSpPr>
        <p:spPr>
          <a:xfrm>
            <a:off x="4235450" y="6318000"/>
            <a:ext cx="327853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l">
              <a:lnSpc>
                <a:spcPct val="83000"/>
              </a:lnSpc>
            </a:pPr>
            <a:r>
              <a:rPr lang="en-US" sz="600" b="0" cap="all" baseline="0" dirty="0">
                <a:solidFill>
                  <a:schemeClr val="bg1"/>
                </a:solidFill>
                <a:effectLst/>
                <a:latin typeface="Consolas" panose="020B0609020204030204" pitchFamily="49" charset="0"/>
                <a:ea typeface="Arial" panose="020B0604020202020204" pitchFamily="34" charset="0"/>
                <a:cs typeface="Consolas" panose="020B0609020204030204" pitchFamily="49" charset="0"/>
              </a:rPr>
              <a:t>© 2021 Evernorth. ALL RIGHTS RESERVED. ALL PRODUCTS AND SERVICES ARE PROVIDED BY OR THROUGH OPERATING SUBSIDIARIES OR AFFILIATES OF EVERNORTH.</a:t>
            </a:r>
          </a:p>
        </p:txBody>
      </p:sp>
      <p:sp>
        <p:nvSpPr>
          <p:cNvPr id="13" name="text" descr="{&quot;templafy&quot;:{&quot;id&quot;:&quot;e04f3f0b-e4d7-44cb-9089-8c57be0396b8&quot;}}" title="Form.Cigna_Confidentiality.Cigna_confidentiality">
            <a:extLst>
              <a:ext uri="{FF2B5EF4-FFF2-40B4-BE49-F238E27FC236}">
                <a16:creationId xmlns:a16="http://schemas.microsoft.com/office/drawing/2014/main" id="{6A154A6A-08DA-4759-AEAC-EDEA5E65EE8D}"/>
              </a:ext>
            </a:extLst>
          </p:cNvPr>
          <p:cNvSpPr/>
          <p:nvPr userDrawn="1"/>
        </p:nvSpPr>
        <p:spPr>
          <a:xfrm>
            <a:off x="2303463" y="6317639"/>
            <a:ext cx="193992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en-US" sz="600" noProof="0" dirty="0" err="1">
              <a:solidFill>
                <a:schemeClr val="bg1"/>
              </a:solidFill>
              <a:latin typeface="Consolas" panose="020B0609020204030204" pitchFamily="49" charset="0"/>
            </a:endParaRPr>
          </a:p>
        </p:txBody>
      </p:sp>
    </p:spTree>
    <p:extLst>
      <p:ext uri="{BB962C8B-B14F-4D97-AF65-F5344CB8AC3E}">
        <p14:creationId xmlns:p14="http://schemas.microsoft.com/office/powerpoint/2010/main" val="19255717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noProof="0" dirty="0"/>
              <a:t>Click to add title</a:t>
            </a:r>
            <a:endParaRPr lang="en-US" dirty="0"/>
          </a:p>
        </p:txBody>
      </p:sp>
      <p:sp>
        <p:nvSpPr>
          <p:cNvPr id="3" name="Content Placeholder 2"/>
          <p:cNvSpPr>
            <a:spLocks noGrp="1"/>
          </p:cNvSpPr>
          <p:nvPr>
            <p:ph idx="1" hasCustomPrompt="1"/>
          </p:nvPr>
        </p:nvSpPr>
        <p:spPr>
          <a:xfrm>
            <a:off x="357188" y="1608138"/>
            <a:ext cx="3706812" cy="4364037"/>
          </a:xfrm>
        </p:spPr>
        <p:txBody>
          <a:bodyPr/>
          <a:lstStyle>
            <a:lvl1pPr>
              <a:buSzPct val="100000"/>
              <a:defRPr>
                <a:solidFill>
                  <a:schemeClr val="tx1"/>
                </a:solidFill>
              </a:defRPr>
            </a:lvl1pPr>
            <a:lvl2pPr>
              <a:buSzPct val="80000"/>
              <a:defRPr>
                <a:solidFill>
                  <a:schemeClr val="tx1"/>
                </a:solidFill>
              </a:defRPr>
            </a:lvl2pPr>
            <a:lvl3pPr>
              <a:buSzPct val="80000"/>
              <a:defRPr>
                <a:solidFill>
                  <a:schemeClr val="tx1"/>
                </a:solidFill>
              </a:defRPr>
            </a:lvl3pPr>
            <a:lvl4pPr>
              <a:defRPr>
                <a:solidFill>
                  <a:schemeClr val="tx1"/>
                </a:solidFill>
              </a:defRPr>
            </a:lvl4pPr>
            <a:lvl5pPr>
              <a:defRPr>
                <a:solidFill>
                  <a:schemeClr val="tx1"/>
                </a:solidFill>
              </a:defRPr>
            </a:lvl5pPr>
          </a:lstStyle>
          <a:p>
            <a:pPr lvl="0"/>
            <a:r>
              <a:rPr lang="en-US" noProof="0" dirty="0"/>
              <a:t>Click to add text</a:t>
            </a:r>
            <a:endParaRPr lang="en-US" dirty="0"/>
          </a:p>
          <a:p>
            <a:pPr lvl="1"/>
            <a:r>
              <a:rPr lang="en-US" noProof="0" dirty="0"/>
              <a:t>Second level</a:t>
            </a:r>
            <a:endParaRPr lang="en-US" dirty="0"/>
          </a:p>
          <a:p>
            <a:pPr lvl="2"/>
            <a:r>
              <a:rPr lang="en-US" noProof="0" dirty="0"/>
              <a:t>Third level</a:t>
            </a:r>
            <a:endParaRPr lang="en-US" dirty="0"/>
          </a:p>
          <a:p>
            <a:pPr lvl="3"/>
            <a:r>
              <a:rPr lang="en-US" noProof="0" dirty="0"/>
              <a:t>Fourth level</a:t>
            </a:r>
            <a:endParaRPr lang="en-US" dirty="0"/>
          </a:p>
          <a:p>
            <a:pPr lvl="4"/>
            <a:r>
              <a:rPr lang="en-US" noProof="0" dirty="0"/>
              <a:t>Fifth level</a:t>
            </a:r>
            <a:endParaRPr lang="en-US" dirty="0"/>
          </a:p>
        </p:txBody>
      </p:sp>
      <p:sp>
        <p:nvSpPr>
          <p:cNvPr id="5" name="Content Placeholder 4">
            <a:extLst>
              <a:ext uri="{FF2B5EF4-FFF2-40B4-BE49-F238E27FC236}">
                <a16:creationId xmlns:a16="http://schemas.microsoft.com/office/drawing/2014/main" id="{CC440183-24ED-4F18-90EF-5383913F10F6}"/>
              </a:ext>
            </a:extLst>
          </p:cNvPr>
          <p:cNvSpPr>
            <a:spLocks noGrp="1"/>
          </p:cNvSpPr>
          <p:nvPr>
            <p:ph sz="quarter" idx="20" hasCustomPrompt="1"/>
          </p:nvPr>
        </p:nvSpPr>
        <p:spPr>
          <a:xfrm>
            <a:off x="4243387" y="1608138"/>
            <a:ext cx="3703637" cy="4364037"/>
          </a:xfrm>
        </p:spPr>
        <p:txBody>
          <a:bodyPr/>
          <a:lstStyle>
            <a:lvl1pPr>
              <a:buSzPct val="100000"/>
              <a:defRPr>
                <a:solidFill>
                  <a:schemeClr val="tx1"/>
                </a:solidFill>
              </a:defRPr>
            </a:lvl1pPr>
            <a:lvl2pPr>
              <a:buSzPct val="80000"/>
              <a:defRPr>
                <a:solidFill>
                  <a:schemeClr val="tx1"/>
                </a:solidFill>
              </a:defRPr>
            </a:lvl2pPr>
            <a:lvl3pPr>
              <a:buSzPct val="80000"/>
              <a:defRPr>
                <a:solidFill>
                  <a:schemeClr val="tx1"/>
                </a:solidFill>
              </a:defRPr>
            </a:lvl3pPr>
            <a:lvl4pPr>
              <a:defRPr>
                <a:solidFill>
                  <a:schemeClr val="tx1"/>
                </a:solidFill>
              </a:defRPr>
            </a:lvl4pPr>
            <a:lvl5pPr>
              <a:defRPr>
                <a:solidFill>
                  <a:schemeClr val="tx1"/>
                </a:solidFill>
              </a:defRPr>
            </a:lvl5pPr>
          </a:lstStyle>
          <a:p>
            <a:pPr lvl="0"/>
            <a:r>
              <a:rPr lang="en-US" dirty="0"/>
              <a:t>Click to add text</a:t>
            </a:r>
            <a:endParaRPr lang="en-US"/>
          </a:p>
          <a:p>
            <a:pPr lvl="1"/>
            <a:r>
              <a:rPr lang="en-US" dirty="0"/>
              <a:t>Second level</a:t>
            </a:r>
            <a:endParaRPr lang="en-US"/>
          </a:p>
          <a:p>
            <a:pPr lvl="2"/>
            <a:r>
              <a:rPr lang="en-US" dirty="0"/>
              <a:t>Third level</a:t>
            </a:r>
            <a:endParaRPr lang="en-US"/>
          </a:p>
          <a:p>
            <a:pPr lvl="3"/>
            <a:r>
              <a:rPr lang="en-US" dirty="0"/>
              <a:t>Fourth level</a:t>
            </a:r>
            <a:endParaRPr lang="en-US"/>
          </a:p>
          <a:p>
            <a:pPr lvl="4"/>
            <a:r>
              <a:rPr lang="en-US" dirty="0"/>
              <a:t>Fifth level</a:t>
            </a:r>
            <a:endParaRPr lang="en-US"/>
          </a:p>
        </p:txBody>
      </p:sp>
      <p:sp>
        <p:nvSpPr>
          <p:cNvPr id="19" name="Text Placeholder 13">
            <a:extLst>
              <a:ext uri="{FF2B5EF4-FFF2-40B4-BE49-F238E27FC236}">
                <a16:creationId xmlns:a16="http://schemas.microsoft.com/office/drawing/2014/main" id="{AE4E27D9-34F4-43D7-A5BA-464FB8E1D4BB}"/>
              </a:ext>
            </a:extLst>
          </p:cNvPr>
          <p:cNvSpPr>
            <a:spLocks noGrp="1"/>
          </p:cNvSpPr>
          <p:nvPr>
            <p:ph type="body" sz="quarter" idx="19" hasCustomPrompt="1"/>
          </p:nvPr>
        </p:nvSpPr>
        <p:spPr>
          <a:xfrm>
            <a:off x="360000" y="5972400"/>
            <a:ext cx="11473200" cy="180000"/>
          </a:xfrm>
        </p:spPr>
        <p:txBody>
          <a:bodyPr anchor="b"/>
          <a:lstStyle>
            <a:lvl1pPr marL="0" indent="0">
              <a:buNone/>
              <a:defRPr sz="800" i="1">
                <a:solidFill>
                  <a:schemeClr val="tx1"/>
                </a:solidFill>
              </a:defRPr>
            </a:lvl1pPr>
          </a:lstStyle>
          <a:p>
            <a:pPr lvl="0"/>
            <a:r>
              <a:rPr lang="en-US" dirty="0"/>
              <a:t>Insert notes</a:t>
            </a:r>
            <a:endParaRPr lang="en-US"/>
          </a:p>
        </p:txBody>
      </p:sp>
      <p:sp>
        <p:nvSpPr>
          <p:cNvPr id="8" name="Date Placeholder 7">
            <a:extLst>
              <a:ext uri="{FF2B5EF4-FFF2-40B4-BE49-F238E27FC236}">
                <a16:creationId xmlns:a16="http://schemas.microsoft.com/office/drawing/2014/main" id="{A4AA9ADB-E912-4A2F-8F3E-3E369EA8267D}"/>
              </a:ext>
            </a:extLst>
          </p:cNvPr>
          <p:cNvSpPr>
            <a:spLocks noGrp="1"/>
          </p:cNvSpPr>
          <p:nvPr>
            <p:ph type="dt" sz="half" idx="15"/>
          </p:nvPr>
        </p:nvSpPr>
        <p:spPr/>
        <p:txBody>
          <a:bodyPr/>
          <a:lstStyle>
            <a:lvl1pPr algn="r">
              <a:defRPr>
                <a:solidFill>
                  <a:schemeClr val="tx1"/>
                </a:solidFill>
              </a:defRPr>
            </a:lvl1pPr>
          </a:lstStyle>
          <a:p>
            <a:fld id="{AE4101F5-5257-482E-A538-ADAC9A73086C}" type="datetime1">
              <a:rPr lang="en-US" smtClean="0"/>
              <a:pPr/>
              <a:t>8/8/2022</a:t>
            </a:fld>
            <a:endParaRPr lang="en-US" dirty="0"/>
          </a:p>
        </p:txBody>
      </p:sp>
      <p:sp>
        <p:nvSpPr>
          <p:cNvPr id="9" name="Footer Placeholder 8">
            <a:extLst>
              <a:ext uri="{FF2B5EF4-FFF2-40B4-BE49-F238E27FC236}">
                <a16:creationId xmlns:a16="http://schemas.microsoft.com/office/drawing/2014/main" id="{5F74BBD8-400D-45C2-8BF8-E083C79CE5A3}"/>
              </a:ext>
            </a:extLst>
          </p:cNvPr>
          <p:cNvSpPr>
            <a:spLocks noGrp="1"/>
          </p:cNvSpPr>
          <p:nvPr>
            <p:ph type="ftr" sz="quarter" idx="16"/>
          </p:nvPr>
        </p:nvSpPr>
        <p:spPr>
          <a:xfrm>
            <a:off x="0" y="6876000"/>
            <a:ext cx="0" cy="0"/>
          </a:xfrm>
          <a:prstGeom prst="rect">
            <a:avLst/>
          </a:prstGeom>
        </p:spPr>
        <p:txBody>
          <a:bodyPr/>
          <a:lstStyle>
            <a:lvl1pPr>
              <a:defRPr sz="100">
                <a:solidFill>
                  <a:schemeClr val="tx1"/>
                </a:solidFill>
              </a:defRPr>
            </a:lvl1pPr>
          </a:lstStyle>
          <a:p>
            <a:endParaRPr lang="en-US" dirty="0"/>
          </a:p>
        </p:txBody>
      </p:sp>
      <p:sp>
        <p:nvSpPr>
          <p:cNvPr id="10" name="Slide Number Placeholder 9">
            <a:extLst>
              <a:ext uri="{FF2B5EF4-FFF2-40B4-BE49-F238E27FC236}">
                <a16:creationId xmlns:a16="http://schemas.microsoft.com/office/drawing/2014/main" id="{F1460F1C-BCDE-4726-8747-D406189B2857}"/>
              </a:ext>
            </a:extLst>
          </p:cNvPr>
          <p:cNvSpPr>
            <a:spLocks noGrp="1"/>
          </p:cNvSpPr>
          <p:nvPr>
            <p:ph type="sldNum" sz="quarter" idx="17"/>
          </p:nvPr>
        </p:nvSpPr>
        <p:spPr/>
        <p:txBody>
          <a:bodyPr/>
          <a:lstStyle>
            <a:lvl1pPr>
              <a:defRPr>
                <a:solidFill>
                  <a:schemeClr val="tx1"/>
                </a:solidFill>
              </a:defRPr>
            </a:lvl1pPr>
          </a:lstStyle>
          <a:p>
            <a:fld id="{23AA811B-2EBD-4900-905E-5BE206449611}" type="slidenum">
              <a:rPr lang="en-US" smtClean="0"/>
              <a:pPr/>
              <a:t>‹#›</a:t>
            </a:fld>
            <a:endParaRPr lang="en-US" dirty="0"/>
          </a:p>
        </p:txBody>
      </p:sp>
      <p:sp>
        <p:nvSpPr>
          <p:cNvPr id="26" name="Picture Placeholder 25">
            <a:extLst>
              <a:ext uri="{FF2B5EF4-FFF2-40B4-BE49-F238E27FC236}">
                <a16:creationId xmlns:a16="http://schemas.microsoft.com/office/drawing/2014/main" id="{C2D6955C-B7F8-4DE2-A88A-4C0BE8637E72}"/>
              </a:ext>
            </a:extLst>
          </p:cNvPr>
          <p:cNvSpPr>
            <a:spLocks noGrp="1"/>
          </p:cNvSpPr>
          <p:nvPr>
            <p:ph type="pic" sz="quarter" idx="22"/>
          </p:nvPr>
        </p:nvSpPr>
        <p:spPr>
          <a:xfrm>
            <a:off x="8128000" y="358775"/>
            <a:ext cx="3703637" cy="5613400"/>
          </a:xfrm>
          <a:custGeom>
            <a:avLst/>
            <a:gdLst>
              <a:gd name="connsiteX0" fmla="*/ 3171440 w 3703637"/>
              <a:gd name="connsiteY0" fmla="*/ 4965635 h 5613400"/>
              <a:gd name="connsiteX1" fmla="*/ 3171440 w 3703637"/>
              <a:gd name="connsiteY1" fmla="*/ 5087286 h 5613400"/>
              <a:gd name="connsiteX2" fmla="*/ 3049789 w 3703637"/>
              <a:gd name="connsiteY2" fmla="*/ 5087286 h 5613400"/>
              <a:gd name="connsiteX3" fmla="*/ 3049789 w 3703637"/>
              <a:gd name="connsiteY3" fmla="*/ 5131523 h 5613400"/>
              <a:gd name="connsiteX4" fmla="*/ 3171440 w 3703637"/>
              <a:gd name="connsiteY4" fmla="*/ 5131523 h 5613400"/>
              <a:gd name="connsiteX5" fmla="*/ 3171440 w 3703637"/>
              <a:gd name="connsiteY5" fmla="*/ 5253175 h 5613400"/>
              <a:gd name="connsiteX6" fmla="*/ 3215677 w 3703637"/>
              <a:gd name="connsiteY6" fmla="*/ 5253175 h 5613400"/>
              <a:gd name="connsiteX7" fmla="*/ 3215677 w 3703637"/>
              <a:gd name="connsiteY7" fmla="*/ 5131523 h 5613400"/>
              <a:gd name="connsiteX8" fmla="*/ 3337329 w 3703637"/>
              <a:gd name="connsiteY8" fmla="*/ 5131523 h 5613400"/>
              <a:gd name="connsiteX9" fmla="*/ 3337329 w 3703637"/>
              <a:gd name="connsiteY9" fmla="*/ 5087286 h 5613400"/>
              <a:gd name="connsiteX10" fmla="*/ 3215677 w 3703637"/>
              <a:gd name="connsiteY10" fmla="*/ 5087286 h 5613400"/>
              <a:gd name="connsiteX11" fmla="*/ 3215677 w 3703637"/>
              <a:gd name="connsiteY11" fmla="*/ 4965635 h 5613400"/>
              <a:gd name="connsiteX12" fmla="*/ 480088 w 3703637"/>
              <a:gd name="connsiteY12" fmla="*/ 4965635 h 5613400"/>
              <a:gd name="connsiteX13" fmla="*/ 480088 w 3703637"/>
              <a:gd name="connsiteY13" fmla="*/ 5087286 h 5613400"/>
              <a:gd name="connsiteX14" fmla="*/ 358437 w 3703637"/>
              <a:gd name="connsiteY14" fmla="*/ 5087286 h 5613400"/>
              <a:gd name="connsiteX15" fmla="*/ 358437 w 3703637"/>
              <a:gd name="connsiteY15" fmla="*/ 5131523 h 5613400"/>
              <a:gd name="connsiteX16" fmla="*/ 480088 w 3703637"/>
              <a:gd name="connsiteY16" fmla="*/ 5131523 h 5613400"/>
              <a:gd name="connsiteX17" fmla="*/ 480088 w 3703637"/>
              <a:gd name="connsiteY17" fmla="*/ 5253175 h 5613400"/>
              <a:gd name="connsiteX18" fmla="*/ 524325 w 3703637"/>
              <a:gd name="connsiteY18" fmla="*/ 5253175 h 5613400"/>
              <a:gd name="connsiteX19" fmla="*/ 524325 w 3703637"/>
              <a:gd name="connsiteY19" fmla="*/ 5131523 h 5613400"/>
              <a:gd name="connsiteX20" fmla="*/ 645977 w 3703637"/>
              <a:gd name="connsiteY20" fmla="*/ 5131523 h 5613400"/>
              <a:gd name="connsiteX21" fmla="*/ 645977 w 3703637"/>
              <a:gd name="connsiteY21" fmla="*/ 5087286 h 5613400"/>
              <a:gd name="connsiteX22" fmla="*/ 524325 w 3703637"/>
              <a:gd name="connsiteY22" fmla="*/ 5087286 h 5613400"/>
              <a:gd name="connsiteX23" fmla="*/ 524325 w 3703637"/>
              <a:gd name="connsiteY23" fmla="*/ 4965635 h 5613400"/>
              <a:gd name="connsiteX24" fmla="*/ 3171440 w 3703637"/>
              <a:gd name="connsiteY24" fmla="*/ 354399 h 5613400"/>
              <a:gd name="connsiteX25" fmla="*/ 3171440 w 3703637"/>
              <a:gd name="connsiteY25" fmla="*/ 476050 h 5613400"/>
              <a:gd name="connsiteX26" fmla="*/ 3049789 w 3703637"/>
              <a:gd name="connsiteY26" fmla="*/ 476050 h 5613400"/>
              <a:gd name="connsiteX27" fmla="*/ 3049789 w 3703637"/>
              <a:gd name="connsiteY27" fmla="*/ 520287 h 5613400"/>
              <a:gd name="connsiteX28" fmla="*/ 3171440 w 3703637"/>
              <a:gd name="connsiteY28" fmla="*/ 520287 h 5613400"/>
              <a:gd name="connsiteX29" fmla="*/ 3171440 w 3703637"/>
              <a:gd name="connsiteY29" fmla="*/ 641939 h 5613400"/>
              <a:gd name="connsiteX30" fmla="*/ 3215677 w 3703637"/>
              <a:gd name="connsiteY30" fmla="*/ 641939 h 5613400"/>
              <a:gd name="connsiteX31" fmla="*/ 3215677 w 3703637"/>
              <a:gd name="connsiteY31" fmla="*/ 520287 h 5613400"/>
              <a:gd name="connsiteX32" fmla="*/ 3337329 w 3703637"/>
              <a:gd name="connsiteY32" fmla="*/ 520287 h 5613400"/>
              <a:gd name="connsiteX33" fmla="*/ 3337329 w 3703637"/>
              <a:gd name="connsiteY33" fmla="*/ 476050 h 5613400"/>
              <a:gd name="connsiteX34" fmla="*/ 3215677 w 3703637"/>
              <a:gd name="connsiteY34" fmla="*/ 476050 h 5613400"/>
              <a:gd name="connsiteX35" fmla="*/ 3215677 w 3703637"/>
              <a:gd name="connsiteY35" fmla="*/ 354399 h 5613400"/>
              <a:gd name="connsiteX36" fmla="*/ 480088 w 3703637"/>
              <a:gd name="connsiteY36" fmla="*/ 354399 h 5613400"/>
              <a:gd name="connsiteX37" fmla="*/ 480088 w 3703637"/>
              <a:gd name="connsiteY37" fmla="*/ 476050 h 5613400"/>
              <a:gd name="connsiteX38" fmla="*/ 358437 w 3703637"/>
              <a:gd name="connsiteY38" fmla="*/ 476050 h 5613400"/>
              <a:gd name="connsiteX39" fmla="*/ 358437 w 3703637"/>
              <a:gd name="connsiteY39" fmla="*/ 520287 h 5613400"/>
              <a:gd name="connsiteX40" fmla="*/ 480088 w 3703637"/>
              <a:gd name="connsiteY40" fmla="*/ 520287 h 5613400"/>
              <a:gd name="connsiteX41" fmla="*/ 480088 w 3703637"/>
              <a:gd name="connsiteY41" fmla="*/ 641939 h 5613400"/>
              <a:gd name="connsiteX42" fmla="*/ 524325 w 3703637"/>
              <a:gd name="connsiteY42" fmla="*/ 641939 h 5613400"/>
              <a:gd name="connsiteX43" fmla="*/ 524325 w 3703637"/>
              <a:gd name="connsiteY43" fmla="*/ 520287 h 5613400"/>
              <a:gd name="connsiteX44" fmla="*/ 645977 w 3703637"/>
              <a:gd name="connsiteY44" fmla="*/ 520287 h 5613400"/>
              <a:gd name="connsiteX45" fmla="*/ 645977 w 3703637"/>
              <a:gd name="connsiteY45" fmla="*/ 476050 h 5613400"/>
              <a:gd name="connsiteX46" fmla="*/ 524325 w 3703637"/>
              <a:gd name="connsiteY46" fmla="*/ 476050 h 5613400"/>
              <a:gd name="connsiteX47" fmla="*/ 524325 w 3703637"/>
              <a:gd name="connsiteY47" fmla="*/ 354399 h 5613400"/>
              <a:gd name="connsiteX48" fmla="*/ 0 w 3703637"/>
              <a:gd name="connsiteY48" fmla="*/ 0 h 5613400"/>
              <a:gd name="connsiteX49" fmla="*/ 3703637 w 3703637"/>
              <a:gd name="connsiteY49" fmla="*/ 0 h 5613400"/>
              <a:gd name="connsiteX50" fmla="*/ 3703637 w 3703637"/>
              <a:gd name="connsiteY50" fmla="*/ 5613400 h 5613400"/>
              <a:gd name="connsiteX51" fmla="*/ 0 w 3703637"/>
              <a:gd name="connsiteY51" fmla="*/ 5613400 h 561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703637" h="5613400">
                <a:moveTo>
                  <a:pt x="3171440" y="4965635"/>
                </a:moveTo>
                <a:lnTo>
                  <a:pt x="3171440" y="5087286"/>
                </a:lnTo>
                <a:lnTo>
                  <a:pt x="3049789" y="5087286"/>
                </a:lnTo>
                <a:lnTo>
                  <a:pt x="3049789" y="5131523"/>
                </a:lnTo>
                <a:lnTo>
                  <a:pt x="3171440" y="5131523"/>
                </a:lnTo>
                <a:lnTo>
                  <a:pt x="3171440" y="5253175"/>
                </a:lnTo>
                <a:lnTo>
                  <a:pt x="3215677" y="5253175"/>
                </a:lnTo>
                <a:lnTo>
                  <a:pt x="3215677" y="5131523"/>
                </a:lnTo>
                <a:lnTo>
                  <a:pt x="3337329" y="5131523"/>
                </a:lnTo>
                <a:lnTo>
                  <a:pt x="3337329" y="5087286"/>
                </a:lnTo>
                <a:lnTo>
                  <a:pt x="3215677" y="5087286"/>
                </a:lnTo>
                <a:lnTo>
                  <a:pt x="3215677" y="4965635"/>
                </a:lnTo>
                <a:close/>
                <a:moveTo>
                  <a:pt x="480088" y="4965635"/>
                </a:moveTo>
                <a:lnTo>
                  <a:pt x="480088" y="5087286"/>
                </a:lnTo>
                <a:lnTo>
                  <a:pt x="358437" y="5087286"/>
                </a:lnTo>
                <a:lnTo>
                  <a:pt x="358437" y="5131523"/>
                </a:lnTo>
                <a:lnTo>
                  <a:pt x="480088" y="5131523"/>
                </a:lnTo>
                <a:lnTo>
                  <a:pt x="480088" y="5253175"/>
                </a:lnTo>
                <a:lnTo>
                  <a:pt x="524325" y="5253175"/>
                </a:lnTo>
                <a:lnTo>
                  <a:pt x="524325" y="5131523"/>
                </a:lnTo>
                <a:lnTo>
                  <a:pt x="645977" y="5131523"/>
                </a:lnTo>
                <a:lnTo>
                  <a:pt x="645977" y="5087286"/>
                </a:lnTo>
                <a:lnTo>
                  <a:pt x="524325" y="5087286"/>
                </a:lnTo>
                <a:lnTo>
                  <a:pt x="524325" y="4965635"/>
                </a:lnTo>
                <a:close/>
                <a:moveTo>
                  <a:pt x="3171440" y="354399"/>
                </a:moveTo>
                <a:lnTo>
                  <a:pt x="3171440" y="476050"/>
                </a:lnTo>
                <a:lnTo>
                  <a:pt x="3049789" y="476050"/>
                </a:lnTo>
                <a:lnTo>
                  <a:pt x="3049789" y="520287"/>
                </a:lnTo>
                <a:lnTo>
                  <a:pt x="3171440" y="520287"/>
                </a:lnTo>
                <a:lnTo>
                  <a:pt x="3171440" y="641939"/>
                </a:lnTo>
                <a:lnTo>
                  <a:pt x="3215677" y="641939"/>
                </a:lnTo>
                <a:lnTo>
                  <a:pt x="3215677" y="520287"/>
                </a:lnTo>
                <a:lnTo>
                  <a:pt x="3337329" y="520287"/>
                </a:lnTo>
                <a:lnTo>
                  <a:pt x="3337329" y="476050"/>
                </a:lnTo>
                <a:lnTo>
                  <a:pt x="3215677" y="476050"/>
                </a:lnTo>
                <a:lnTo>
                  <a:pt x="3215677" y="354399"/>
                </a:lnTo>
                <a:close/>
                <a:moveTo>
                  <a:pt x="480088" y="354399"/>
                </a:moveTo>
                <a:lnTo>
                  <a:pt x="480088" y="476050"/>
                </a:lnTo>
                <a:lnTo>
                  <a:pt x="358437" y="476050"/>
                </a:lnTo>
                <a:lnTo>
                  <a:pt x="358437" y="520287"/>
                </a:lnTo>
                <a:lnTo>
                  <a:pt x="480088" y="520287"/>
                </a:lnTo>
                <a:lnTo>
                  <a:pt x="480088" y="641939"/>
                </a:lnTo>
                <a:lnTo>
                  <a:pt x="524325" y="641939"/>
                </a:lnTo>
                <a:lnTo>
                  <a:pt x="524325" y="520287"/>
                </a:lnTo>
                <a:lnTo>
                  <a:pt x="645977" y="520287"/>
                </a:lnTo>
                <a:lnTo>
                  <a:pt x="645977" y="476050"/>
                </a:lnTo>
                <a:lnTo>
                  <a:pt x="524325" y="476050"/>
                </a:lnTo>
                <a:lnTo>
                  <a:pt x="524325" y="354399"/>
                </a:lnTo>
                <a:close/>
                <a:moveTo>
                  <a:pt x="0" y="0"/>
                </a:moveTo>
                <a:lnTo>
                  <a:pt x="3703637" y="0"/>
                </a:lnTo>
                <a:lnTo>
                  <a:pt x="3703637" y="5613400"/>
                </a:lnTo>
                <a:lnTo>
                  <a:pt x="0" y="5613400"/>
                </a:lnTo>
                <a:close/>
              </a:path>
            </a:pathLst>
          </a:custGeom>
          <a:solidFill>
            <a:srgbClr val="D5D5D5"/>
          </a:solidFill>
        </p:spPr>
        <p:txBody>
          <a:bodyPr wrap="square" tIns="72000">
            <a:noAutofit/>
          </a:bodyPr>
          <a:lstStyle>
            <a:lvl1pPr algn="ctr">
              <a:buNone/>
              <a:defRPr sz="1600"/>
            </a:lvl1pPr>
          </a:lstStyle>
          <a:p>
            <a:endParaRPr lang="en-US" dirty="0"/>
          </a:p>
        </p:txBody>
      </p:sp>
    </p:spTree>
    <p:extLst>
      <p:ext uri="{BB962C8B-B14F-4D97-AF65-F5344CB8AC3E}">
        <p14:creationId xmlns:p14="http://schemas.microsoft.com/office/powerpoint/2010/main" val="33811233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1E62EB-2D81-8B43-A566-88ABEC772BE9}"/>
              </a:ext>
            </a:extLst>
          </p:cNvPr>
          <p:cNvSpPr/>
          <p:nvPr userDrawn="1"/>
        </p:nvSpPr>
        <p:spPr>
          <a:xfrm>
            <a:off x="6319777" y="520861"/>
            <a:ext cx="5416952" cy="54513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2000" noProof="0" dirty="0" err="1"/>
          </a:p>
        </p:txBody>
      </p:sp>
      <p:sp>
        <p:nvSpPr>
          <p:cNvPr id="2" name="Title 1"/>
          <p:cNvSpPr>
            <a:spLocks noGrp="1"/>
          </p:cNvSpPr>
          <p:nvPr>
            <p:ph type="title" hasCustomPrompt="1"/>
          </p:nvPr>
        </p:nvSpPr>
        <p:spPr>
          <a:xfrm>
            <a:off x="357189" y="360362"/>
            <a:ext cx="5643111" cy="1068388"/>
          </a:xfrm>
        </p:spPr>
        <p:txBody>
          <a:bodyPr/>
          <a:lstStyle>
            <a:lvl1pPr>
              <a:defRPr>
                <a:solidFill>
                  <a:schemeClr val="tx1"/>
                </a:solidFill>
              </a:defRPr>
            </a:lvl1pPr>
          </a:lstStyle>
          <a:p>
            <a:r>
              <a:rPr lang="en-US" noProof="0" dirty="0"/>
              <a:t>Click to add title</a:t>
            </a:r>
            <a:endParaRPr lang="en-US" dirty="0"/>
          </a:p>
        </p:txBody>
      </p:sp>
      <p:sp>
        <p:nvSpPr>
          <p:cNvPr id="3" name="Content Placeholder 2"/>
          <p:cNvSpPr>
            <a:spLocks noGrp="1"/>
          </p:cNvSpPr>
          <p:nvPr>
            <p:ph idx="1" hasCustomPrompt="1"/>
          </p:nvPr>
        </p:nvSpPr>
        <p:spPr>
          <a:xfrm>
            <a:off x="357188" y="1608138"/>
            <a:ext cx="5643112" cy="4364037"/>
          </a:xfrm>
        </p:spPr>
        <p:txBody>
          <a:bodyPr/>
          <a:lstStyle>
            <a:lvl1pPr>
              <a:buSzPct val="100000"/>
              <a:defRPr>
                <a:solidFill>
                  <a:schemeClr val="tx1"/>
                </a:solidFill>
              </a:defRPr>
            </a:lvl1pPr>
            <a:lvl2pPr>
              <a:buSzPct val="80000"/>
              <a:defRPr>
                <a:solidFill>
                  <a:schemeClr val="tx1"/>
                </a:solidFill>
              </a:defRPr>
            </a:lvl2pPr>
            <a:lvl3pPr marL="804863" indent="-265113">
              <a:buSzPct val="80000"/>
              <a:buFont typeface="Arial" panose="020B0604020202020204" pitchFamily="34" charset="0"/>
              <a:buChar char="•"/>
              <a:tabLst/>
              <a:defRPr>
                <a:solidFill>
                  <a:schemeClr val="tx1"/>
                </a:solidFill>
              </a:defRPr>
            </a:lvl3pPr>
            <a:lvl4pPr>
              <a:defRPr>
                <a:solidFill>
                  <a:schemeClr val="tx1"/>
                </a:solidFill>
              </a:defRPr>
            </a:lvl4pPr>
            <a:lvl5pPr>
              <a:defRPr>
                <a:solidFill>
                  <a:schemeClr val="tx1"/>
                </a:solidFill>
              </a:defRPr>
            </a:lvl5pPr>
          </a:lstStyle>
          <a:p>
            <a:pPr lvl="0"/>
            <a:r>
              <a:rPr lang="en-US" noProof="0" dirty="0"/>
              <a:t>Click to add text</a:t>
            </a:r>
            <a:endParaRPr lang="en-US" dirty="0"/>
          </a:p>
          <a:p>
            <a:pPr lvl="1"/>
            <a:r>
              <a:rPr lang="en-US" noProof="0" dirty="0"/>
              <a:t>Second level</a:t>
            </a:r>
            <a:endParaRPr lang="en-US" dirty="0"/>
          </a:p>
          <a:p>
            <a:pPr lvl="2"/>
            <a:r>
              <a:rPr lang="en-US" noProof="0" dirty="0"/>
              <a:t>Third level</a:t>
            </a:r>
            <a:endParaRPr lang="en-US" dirty="0"/>
          </a:p>
          <a:p>
            <a:pPr lvl="3"/>
            <a:r>
              <a:rPr lang="en-US" noProof="0" dirty="0"/>
              <a:t>Fourth level</a:t>
            </a:r>
            <a:endParaRPr lang="en-US" dirty="0"/>
          </a:p>
          <a:p>
            <a:pPr lvl="4"/>
            <a:r>
              <a:rPr lang="en-US" noProof="0" dirty="0"/>
              <a:t>Fifth level</a:t>
            </a:r>
            <a:endParaRPr lang="en-US" dirty="0"/>
          </a:p>
        </p:txBody>
      </p:sp>
      <p:sp>
        <p:nvSpPr>
          <p:cNvPr id="23" name="Text Placeholder 13">
            <a:extLst>
              <a:ext uri="{FF2B5EF4-FFF2-40B4-BE49-F238E27FC236}">
                <a16:creationId xmlns:a16="http://schemas.microsoft.com/office/drawing/2014/main" id="{4775CBEF-111C-4143-BA6A-8A62D24F1219}"/>
              </a:ext>
            </a:extLst>
          </p:cNvPr>
          <p:cNvSpPr>
            <a:spLocks noGrp="1"/>
          </p:cNvSpPr>
          <p:nvPr>
            <p:ph type="body" sz="quarter" idx="18" hasCustomPrompt="1"/>
          </p:nvPr>
        </p:nvSpPr>
        <p:spPr>
          <a:xfrm>
            <a:off x="360000" y="5972400"/>
            <a:ext cx="11473200" cy="180000"/>
          </a:xfrm>
        </p:spPr>
        <p:txBody>
          <a:bodyPr anchor="b"/>
          <a:lstStyle>
            <a:lvl1pPr marL="0" indent="0">
              <a:buNone/>
              <a:defRPr sz="800" i="1">
                <a:solidFill>
                  <a:schemeClr val="tx1"/>
                </a:solidFill>
              </a:defRPr>
            </a:lvl1pPr>
          </a:lstStyle>
          <a:p>
            <a:pPr lvl="0"/>
            <a:r>
              <a:rPr lang="en-US" dirty="0"/>
              <a:t>Insert notes</a:t>
            </a:r>
            <a:endParaRPr lang="en-US"/>
          </a:p>
        </p:txBody>
      </p:sp>
      <p:sp>
        <p:nvSpPr>
          <p:cNvPr id="8" name="Date Placeholder 7">
            <a:extLst>
              <a:ext uri="{FF2B5EF4-FFF2-40B4-BE49-F238E27FC236}">
                <a16:creationId xmlns:a16="http://schemas.microsoft.com/office/drawing/2014/main" id="{A4AA9ADB-E912-4A2F-8F3E-3E369EA8267D}"/>
              </a:ext>
            </a:extLst>
          </p:cNvPr>
          <p:cNvSpPr>
            <a:spLocks noGrp="1"/>
          </p:cNvSpPr>
          <p:nvPr>
            <p:ph type="dt" sz="half" idx="15"/>
          </p:nvPr>
        </p:nvSpPr>
        <p:spPr/>
        <p:txBody>
          <a:bodyPr/>
          <a:lstStyle>
            <a:lvl1pPr algn="r">
              <a:defRPr>
                <a:solidFill>
                  <a:schemeClr val="tx1"/>
                </a:solidFill>
              </a:defRPr>
            </a:lvl1pPr>
          </a:lstStyle>
          <a:p>
            <a:fld id="{3BB9BF0F-1019-415A-BF12-F21B115F8848}" type="datetime1">
              <a:rPr lang="en-US" smtClean="0"/>
              <a:pPr/>
              <a:t>8/8/2022</a:t>
            </a:fld>
            <a:endParaRPr lang="en-US" dirty="0"/>
          </a:p>
        </p:txBody>
      </p:sp>
      <p:sp>
        <p:nvSpPr>
          <p:cNvPr id="10" name="Slide Number Placeholder 9">
            <a:extLst>
              <a:ext uri="{FF2B5EF4-FFF2-40B4-BE49-F238E27FC236}">
                <a16:creationId xmlns:a16="http://schemas.microsoft.com/office/drawing/2014/main" id="{F1460F1C-BCDE-4726-8747-D406189B2857}"/>
              </a:ext>
            </a:extLst>
          </p:cNvPr>
          <p:cNvSpPr>
            <a:spLocks noGrp="1"/>
          </p:cNvSpPr>
          <p:nvPr>
            <p:ph type="sldNum" sz="quarter" idx="17"/>
          </p:nvPr>
        </p:nvSpPr>
        <p:spPr/>
        <p:txBody>
          <a:bodyPr/>
          <a:lstStyle>
            <a:lvl1pPr>
              <a:defRPr>
                <a:solidFill>
                  <a:schemeClr val="tx1"/>
                </a:solidFill>
              </a:defRPr>
            </a:lvl1pPr>
          </a:lstStyle>
          <a:p>
            <a:fld id="{23AA811B-2EBD-4900-905E-5BE206449611}" type="slidenum">
              <a:rPr lang="en-US" smtClean="0"/>
              <a:pPr/>
              <a:t>‹#›</a:t>
            </a:fld>
            <a:endParaRPr lang="en-US" dirty="0"/>
          </a:p>
        </p:txBody>
      </p:sp>
      <p:sp>
        <p:nvSpPr>
          <p:cNvPr id="11" name="Footer Placeholder 8">
            <a:extLst>
              <a:ext uri="{FF2B5EF4-FFF2-40B4-BE49-F238E27FC236}">
                <a16:creationId xmlns:a16="http://schemas.microsoft.com/office/drawing/2014/main" id="{D4272737-6289-4225-ABD2-A8EACD0EB46D}"/>
              </a:ext>
            </a:extLst>
          </p:cNvPr>
          <p:cNvSpPr>
            <a:spLocks noGrp="1"/>
          </p:cNvSpPr>
          <p:nvPr>
            <p:ph type="ftr" sz="quarter" idx="16"/>
          </p:nvPr>
        </p:nvSpPr>
        <p:spPr>
          <a:xfrm>
            <a:off x="0" y="6876000"/>
            <a:ext cx="0" cy="0"/>
          </a:xfrm>
          <a:prstGeom prst="rect">
            <a:avLst/>
          </a:prstGeom>
        </p:spPr>
        <p:txBody>
          <a:bodyPr/>
          <a:lstStyle>
            <a:lvl1pPr>
              <a:defRPr sz="100">
                <a:solidFill>
                  <a:schemeClr val="tx1"/>
                </a:solidFill>
              </a:defRPr>
            </a:lvl1pPr>
          </a:lstStyle>
          <a:p>
            <a:endParaRPr lang="en-US" dirty="0"/>
          </a:p>
        </p:txBody>
      </p:sp>
      <p:sp>
        <p:nvSpPr>
          <p:cNvPr id="32" name="Picture Placeholder 31">
            <a:extLst>
              <a:ext uri="{FF2B5EF4-FFF2-40B4-BE49-F238E27FC236}">
                <a16:creationId xmlns:a16="http://schemas.microsoft.com/office/drawing/2014/main" id="{8172D938-20CB-4894-915B-0C5DC965AB5F}"/>
              </a:ext>
            </a:extLst>
          </p:cNvPr>
          <p:cNvSpPr>
            <a:spLocks noGrp="1"/>
          </p:cNvSpPr>
          <p:nvPr>
            <p:ph type="pic" sz="quarter" idx="19"/>
          </p:nvPr>
        </p:nvSpPr>
        <p:spPr>
          <a:xfrm>
            <a:off x="6184900" y="360362"/>
            <a:ext cx="5643563" cy="5611813"/>
          </a:xfrm>
          <a:custGeom>
            <a:avLst/>
            <a:gdLst>
              <a:gd name="connsiteX0" fmla="*/ 5140261 w 5643563"/>
              <a:gd name="connsiteY0" fmla="*/ 4981670 h 5611813"/>
              <a:gd name="connsiteX1" fmla="*/ 5140261 w 5643563"/>
              <a:gd name="connsiteY1" fmla="*/ 5103321 h 5611813"/>
              <a:gd name="connsiteX2" fmla="*/ 5018610 w 5643563"/>
              <a:gd name="connsiteY2" fmla="*/ 5103321 h 5611813"/>
              <a:gd name="connsiteX3" fmla="*/ 5018610 w 5643563"/>
              <a:gd name="connsiteY3" fmla="*/ 5147558 h 5611813"/>
              <a:gd name="connsiteX4" fmla="*/ 5140261 w 5643563"/>
              <a:gd name="connsiteY4" fmla="*/ 5147558 h 5611813"/>
              <a:gd name="connsiteX5" fmla="*/ 5140261 w 5643563"/>
              <a:gd name="connsiteY5" fmla="*/ 5269210 h 5611813"/>
              <a:gd name="connsiteX6" fmla="*/ 5184498 w 5643563"/>
              <a:gd name="connsiteY6" fmla="*/ 5269210 h 5611813"/>
              <a:gd name="connsiteX7" fmla="*/ 5184498 w 5643563"/>
              <a:gd name="connsiteY7" fmla="*/ 5147558 h 5611813"/>
              <a:gd name="connsiteX8" fmla="*/ 5306150 w 5643563"/>
              <a:gd name="connsiteY8" fmla="*/ 5147558 h 5611813"/>
              <a:gd name="connsiteX9" fmla="*/ 5306150 w 5643563"/>
              <a:gd name="connsiteY9" fmla="*/ 5103321 h 5611813"/>
              <a:gd name="connsiteX10" fmla="*/ 5184498 w 5643563"/>
              <a:gd name="connsiteY10" fmla="*/ 5103321 h 5611813"/>
              <a:gd name="connsiteX11" fmla="*/ 5184498 w 5643563"/>
              <a:gd name="connsiteY11" fmla="*/ 4981670 h 5611813"/>
              <a:gd name="connsiteX12" fmla="*/ 460106 w 5643563"/>
              <a:gd name="connsiteY12" fmla="*/ 4981670 h 5611813"/>
              <a:gd name="connsiteX13" fmla="*/ 460106 w 5643563"/>
              <a:gd name="connsiteY13" fmla="*/ 5103321 h 5611813"/>
              <a:gd name="connsiteX14" fmla="*/ 338455 w 5643563"/>
              <a:gd name="connsiteY14" fmla="*/ 5103321 h 5611813"/>
              <a:gd name="connsiteX15" fmla="*/ 338455 w 5643563"/>
              <a:gd name="connsiteY15" fmla="*/ 5147558 h 5611813"/>
              <a:gd name="connsiteX16" fmla="*/ 460106 w 5643563"/>
              <a:gd name="connsiteY16" fmla="*/ 5147558 h 5611813"/>
              <a:gd name="connsiteX17" fmla="*/ 460106 w 5643563"/>
              <a:gd name="connsiteY17" fmla="*/ 5269210 h 5611813"/>
              <a:gd name="connsiteX18" fmla="*/ 504343 w 5643563"/>
              <a:gd name="connsiteY18" fmla="*/ 5269210 h 5611813"/>
              <a:gd name="connsiteX19" fmla="*/ 504343 w 5643563"/>
              <a:gd name="connsiteY19" fmla="*/ 5147558 h 5611813"/>
              <a:gd name="connsiteX20" fmla="*/ 625995 w 5643563"/>
              <a:gd name="connsiteY20" fmla="*/ 5147558 h 5611813"/>
              <a:gd name="connsiteX21" fmla="*/ 625995 w 5643563"/>
              <a:gd name="connsiteY21" fmla="*/ 5103321 h 5611813"/>
              <a:gd name="connsiteX22" fmla="*/ 504343 w 5643563"/>
              <a:gd name="connsiteY22" fmla="*/ 5103321 h 5611813"/>
              <a:gd name="connsiteX23" fmla="*/ 504343 w 5643563"/>
              <a:gd name="connsiteY23" fmla="*/ 4981670 h 5611813"/>
              <a:gd name="connsiteX24" fmla="*/ 460106 w 5643563"/>
              <a:gd name="connsiteY24" fmla="*/ 337618 h 5611813"/>
              <a:gd name="connsiteX25" fmla="*/ 460106 w 5643563"/>
              <a:gd name="connsiteY25" fmla="*/ 459269 h 5611813"/>
              <a:gd name="connsiteX26" fmla="*/ 338455 w 5643563"/>
              <a:gd name="connsiteY26" fmla="*/ 459269 h 5611813"/>
              <a:gd name="connsiteX27" fmla="*/ 338455 w 5643563"/>
              <a:gd name="connsiteY27" fmla="*/ 503506 h 5611813"/>
              <a:gd name="connsiteX28" fmla="*/ 460106 w 5643563"/>
              <a:gd name="connsiteY28" fmla="*/ 503506 h 5611813"/>
              <a:gd name="connsiteX29" fmla="*/ 460106 w 5643563"/>
              <a:gd name="connsiteY29" fmla="*/ 625158 h 5611813"/>
              <a:gd name="connsiteX30" fmla="*/ 504343 w 5643563"/>
              <a:gd name="connsiteY30" fmla="*/ 625158 h 5611813"/>
              <a:gd name="connsiteX31" fmla="*/ 504343 w 5643563"/>
              <a:gd name="connsiteY31" fmla="*/ 503506 h 5611813"/>
              <a:gd name="connsiteX32" fmla="*/ 625995 w 5643563"/>
              <a:gd name="connsiteY32" fmla="*/ 503506 h 5611813"/>
              <a:gd name="connsiteX33" fmla="*/ 625995 w 5643563"/>
              <a:gd name="connsiteY33" fmla="*/ 459269 h 5611813"/>
              <a:gd name="connsiteX34" fmla="*/ 504343 w 5643563"/>
              <a:gd name="connsiteY34" fmla="*/ 459269 h 5611813"/>
              <a:gd name="connsiteX35" fmla="*/ 504343 w 5643563"/>
              <a:gd name="connsiteY35" fmla="*/ 337618 h 5611813"/>
              <a:gd name="connsiteX36" fmla="*/ 5140261 w 5643563"/>
              <a:gd name="connsiteY36" fmla="*/ 337618 h 5611813"/>
              <a:gd name="connsiteX37" fmla="*/ 5140261 w 5643563"/>
              <a:gd name="connsiteY37" fmla="*/ 459269 h 5611813"/>
              <a:gd name="connsiteX38" fmla="*/ 5018610 w 5643563"/>
              <a:gd name="connsiteY38" fmla="*/ 459269 h 5611813"/>
              <a:gd name="connsiteX39" fmla="*/ 5018610 w 5643563"/>
              <a:gd name="connsiteY39" fmla="*/ 503506 h 5611813"/>
              <a:gd name="connsiteX40" fmla="*/ 5140261 w 5643563"/>
              <a:gd name="connsiteY40" fmla="*/ 503506 h 5611813"/>
              <a:gd name="connsiteX41" fmla="*/ 5140261 w 5643563"/>
              <a:gd name="connsiteY41" fmla="*/ 625158 h 5611813"/>
              <a:gd name="connsiteX42" fmla="*/ 5184498 w 5643563"/>
              <a:gd name="connsiteY42" fmla="*/ 625158 h 5611813"/>
              <a:gd name="connsiteX43" fmla="*/ 5184498 w 5643563"/>
              <a:gd name="connsiteY43" fmla="*/ 503506 h 5611813"/>
              <a:gd name="connsiteX44" fmla="*/ 5306150 w 5643563"/>
              <a:gd name="connsiteY44" fmla="*/ 503506 h 5611813"/>
              <a:gd name="connsiteX45" fmla="*/ 5306150 w 5643563"/>
              <a:gd name="connsiteY45" fmla="*/ 459269 h 5611813"/>
              <a:gd name="connsiteX46" fmla="*/ 5184498 w 5643563"/>
              <a:gd name="connsiteY46" fmla="*/ 459269 h 5611813"/>
              <a:gd name="connsiteX47" fmla="*/ 5184498 w 5643563"/>
              <a:gd name="connsiteY47" fmla="*/ 337618 h 5611813"/>
              <a:gd name="connsiteX48" fmla="*/ 0 w 5643563"/>
              <a:gd name="connsiteY48" fmla="*/ 0 h 5611813"/>
              <a:gd name="connsiteX49" fmla="*/ 5643563 w 5643563"/>
              <a:gd name="connsiteY49" fmla="*/ 0 h 5611813"/>
              <a:gd name="connsiteX50" fmla="*/ 5643563 w 5643563"/>
              <a:gd name="connsiteY50" fmla="*/ 5611813 h 5611813"/>
              <a:gd name="connsiteX51" fmla="*/ 0 w 5643563"/>
              <a:gd name="connsiteY51" fmla="*/ 5611813 h 561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643563" h="5611813">
                <a:moveTo>
                  <a:pt x="5140261" y="4981670"/>
                </a:moveTo>
                <a:lnTo>
                  <a:pt x="5140261" y="5103321"/>
                </a:lnTo>
                <a:lnTo>
                  <a:pt x="5018610" y="5103321"/>
                </a:lnTo>
                <a:lnTo>
                  <a:pt x="5018610" y="5147558"/>
                </a:lnTo>
                <a:lnTo>
                  <a:pt x="5140261" y="5147558"/>
                </a:lnTo>
                <a:lnTo>
                  <a:pt x="5140261" y="5269210"/>
                </a:lnTo>
                <a:lnTo>
                  <a:pt x="5184498" y="5269210"/>
                </a:lnTo>
                <a:lnTo>
                  <a:pt x="5184498" y="5147558"/>
                </a:lnTo>
                <a:lnTo>
                  <a:pt x="5306150" y="5147558"/>
                </a:lnTo>
                <a:lnTo>
                  <a:pt x="5306150" y="5103321"/>
                </a:lnTo>
                <a:lnTo>
                  <a:pt x="5184498" y="5103321"/>
                </a:lnTo>
                <a:lnTo>
                  <a:pt x="5184498" y="4981670"/>
                </a:lnTo>
                <a:close/>
                <a:moveTo>
                  <a:pt x="460106" y="4981670"/>
                </a:moveTo>
                <a:lnTo>
                  <a:pt x="460106" y="5103321"/>
                </a:lnTo>
                <a:lnTo>
                  <a:pt x="338455" y="5103321"/>
                </a:lnTo>
                <a:lnTo>
                  <a:pt x="338455" y="5147558"/>
                </a:lnTo>
                <a:lnTo>
                  <a:pt x="460106" y="5147558"/>
                </a:lnTo>
                <a:lnTo>
                  <a:pt x="460106" y="5269210"/>
                </a:lnTo>
                <a:lnTo>
                  <a:pt x="504343" y="5269210"/>
                </a:lnTo>
                <a:lnTo>
                  <a:pt x="504343" y="5147558"/>
                </a:lnTo>
                <a:lnTo>
                  <a:pt x="625995" y="5147558"/>
                </a:lnTo>
                <a:lnTo>
                  <a:pt x="625995" y="5103321"/>
                </a:lnTo>
                <a:lnTo>
                  <a:pt x="504343" y="5103321"/>
                </a:lnTo>
                <a:lnTo>
                  <a:pt x="504343" y="4981670"/>
                </a:lnTo>
                <a:close/>
                <a:moveTo>
                  <a:pt x="460106" y="337618"/>
                </a:moveTo>
                <a:lnTo>
                  <a:pt x="460106" y="459269"/>
                </a:lnTo>
                <a:lnTo>
                  <a:pt x="338455" y="459269"/>
                </a:lnTo>
                <a:lnTo>
                  <a:pt x="338455" y="503506"/>
                </a:lnTo>
                <a:lnTo>
                  <a:pt x="460106" y="503506"/>
                </a:lnTo>
                <a:lnTo>
                  <a:pt x="460106" y="625158"/>
                </a:lnTo>
                <a:lnTo>
                  <a:pt x="504343" y="625158"/>
                </a:lnTo>
                <a:lnTo>
                  <a:pt x="504343" y="503506"/>
                </a:lnTo>
                <a:lnTo>
                  <a:pt x="625995" y="503506"/>
                </a:lnTo>
                <a:lnTo>
                  <a:pt x="625995" y="459269"/>
                </a:lnTo>
                <a:lnTo>
                  <a:pt x="504343" y="459269"/>
                </a:lnTo>
                <a:lnTo>
                  <a:pt x="504343" y="337618"/>
                </a:lnTo>
                <a:close/>
                <a:moveTo>
                  <a:pt x="5140261" y="337618"/>
                </a:moveTo>
                <a:lnTo>
                  <a:pt x="5140261" y="459269"/>
                </a:lnTo>
                <a:lnTo>
                  <a:pt x="5018610" y="459269"/>
                </a:lnTo>
                <a:lnTo>
                  <a:pt x="5018610" y="503506"/>
                </a:lnTo>
                <a:lnTo>
                  <a:pt x="5140261" y="503506"/>
                </a:lnTo>
                <a:lnTo>
                  <a:pt x="5140261" y="625158"/>
                </a:lnTo>
                <a:lnTo>
                  <a:pt x="5184498" y="625158"/>
                </a:lnTo>
                <a:lnTo>
                  <a:pt x="5184498" y="503506"/>
                </a:lnTo>
                <a:lnTo>
                  <a:pt x="5306150" y="503506"/>
                </a:lnTo>
                <a:lnTo>
                  <a:pt x="5306150" y="459269"/>
                </a:lnTo>
                <a:lnTo>
                  <a:pt x="5184498" y="459269"/>
                </a:lnTo>
                <a:lnTo>
                  <a:pt x="5184498" y="337618"/>
                </a:lnTo>
                <a:close/>
                <a:moveTo>
                  <a:pt x="0" y="0"/>
                </a:moveTo>
                <a:lnTo>
                  <a:pt x="5643563" y="0"/>
                </a:lnTo>
                <a:lnTo>
                  <a:pt x="5643563" y="5611813"/>
                </a:lnTo>
                <a:lnTo>
                  <a:pt x="0" y="5611813"/>
                </a:lnTo>
                <a:close/>
              </a:path>
            </a:pathLst>
          </a:custGeom>
          <a:solidFill>
            <a:srgbClr val="D5D5D5"/>
          </a:solidFill>
        </p:spPr>
        <p:txBody>
          <a:bodyPr wrap="square" tIns="72000">
            <a:noAutofit/>
          </a:bodyPr>
          <a:lstStyle>
            <a:lvl1pPr algn="ctr">
              <a:buNone/>
              <a:defRPr sz="1600"/>
            </a:lvl1pPr>
          </a:lstStyle>
          <a:p>
            <a:endParaRPr lang="en-US" dirty="0"/>
          </a:p>
        </p:txBody>
      </p:sp>
    </p:spTree>
    <p:extLst>
      <p:ext uri="{BB962C8B-B14F-4D97-AF65-F5344CB8AC3E}">
        <p14:creationId xmlns:p14="http://schemas.microsoft.com/office/powerpoint/2010/main" val="18741352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6037F22-DBA2-4F47-8C19-81662A5DF9A9}"/>
              </a:ext>
            </a:extLst>
          </p:cNvPr>
          <p:cNvSpPr/>
          <p:nvPr userDrawn="1"/>
        </p:nvSpPr>
        <p:spPr>
          <a:xfrm>
            <a:off x="7359449" y="425191"/>
            <a:ext cx="4330981" cy="54513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2000" noProof="0" dirty="0" err="1"/>
          </a:p>
        </p:txBody>
      </p:sp>
      <p:sp>
        <p:nvSpPr>
          <p:cNvPr id="2" name="Title 1"/>
          <p:cNvSpPr>
            <a:spLocks noGrp="1"/>
          </p:cNvSpPr>
          <p:nvPr>
            <p:ph type="title" hasCustomPrompt="1"/>
          </p:nvPr>
        </p:nvSpPr>
        <p:spPr>
          <a:xfrm>
            <a:off x="357189" y="360362"/>
            <a:ext cx="6618285" cy="1068388"/>
          </a:xfrm>
        </p:spPr>
        <p:txBody>
          <a:bodyPr/>
          <a:lstStyle>
            <a:lvl1pPr>
              <a:defRPr>
                <a:solidFill>
                  <a:schemeClr val="tx1"/>
                </a:solidFill>
              </a:defRPr>
            </a:lvl1pPr>
          </a:lstStyle>
          <a:p>
            <a:r>
              <a:rPr lang="en-US" noProof="0" dirty="0"/>
              <a:t>Click to add title</a:t>
            </a:r>
            <a:endParaRPr lang="en-US" dirty="0"/>
          </a:p>
        </p:txBody>
      </p:sp>
      <p:sp>
        <p:nvSpPr>
          <p:cNvPr id="3" name="Content Placeholder 2"/>
          <p:cNvSpPr>
            <a:spLocks noGrp="1"/>
          </p:cNvSpPr>
          <p:nvPr>
            <p:ph idx="1" hasCustomPrompt="1"/>
          </p:nvPr>
        </p:nvSpPr>
        <p:spPr>
          <a:xfrm>
            <a:off x="357187" y="1608138"/>
            <a:ext cx="6618287" cy="4364037"/>
          </a:xfrm>
        </p:spPr>
        <p:txBody>
          <a:bodyPr/>
          <a:lstStyle>
            <a:lvl1pPr>
              <a:buSzPct val="100000"/>
              <a:defRPr>
                <a:solidFill>
                  <a:schemeClr val="tx1"/>
                </a:solidFill>
              </a:defRPr>
            </a:lvl1pPr>
            <a:lvl2pPr>
              <a:buSzPct val="80000"/>
              <a:defRPr>
                <a:solidFill>
                  <a:schemeClr val="tx1"/>
                </a:solidFill>
              </a:defRPr>
            </a:lvl2pPr>
            <a:lvl3pPr marL="810000" indent="-270000">
              <a:buSzPct val="80000"/>
              <a:buFont typeface="Arial" panose="020B0604020202020204" pitchFamily="34" charset="0"/>
              <a:buChar char="•"/>
              <a:defRPr>
                <a:solidFill>
                  <a:schemeClr val="tx1"/>
                </a:solidFill>
              </a:defRPr>
            </a:lvl3pPr>
            <a:lvl4pPr>
              <a:defRPr>
                <a:solidFill>
                  <a:schemeClr val="tx1"/>
                </a:solidFill>
              </a:defRPr>
            </a:lvl4pPr>
            <a:lvl5pPr>
              <a:defRPr>
                <a:solidFill>
                  <a:schemeClr val="tx1"/>
                </a:solidFill>
              </a:defRPr>
            </a:lvl5pPr>
          </a:lstStyle>
          <a:p>
            <a:pPr lvl="0"/>
            <a:r>
              <a:rPr lang="en-US" noProof="0" dirty="0"/>
              <a:t>Click to add text</a:t>
            </a:r>
            <a:endParaRPr lang="en-US" dirty="0"/>
          </a:p>
          <a:p>
            <a:pPr lvl="1"/>
            <a:r>
              <a:rPr lang="en-US" noProof="0" dirty="0"/>
              <a:t>Second level</a:t>
            </a:r>
            <a:endParaRPr lang="en-US" dirty="0"/>
          </a:p>
          <a:p>
            <a:pPr lvl="2"/>
            <a:r>
              <a:rPr lang="en-US" noProof="0" dirty="0"/>
              <a:t>Third level</a:t>
            </a:r>
            <a:endParaRPr lang="en-US" dirty="0"/>
          </a:p>
          <a:p>
            <a:pPr lvl="3"/>
            <a:r>
              <a:rPr lang="en-US" noProof="0" dirty="0"/>
              <a:t>Fourth level</a:t>
            </a:r>
            <a:endParaRPr lang="en-US" dirty="0"/>
          </a:p>
          <a:p>
            <a:pPr lvl="4"/>
            <a:r>
              <a:rPr lang="en-US" noProof="0" dirty="0"/>
              <a:t>Fifth level</a:t>
            </a:r>
            <a:endParaRPr lang="en-US" dirty="0"/>
          </a:p>
        </p:txBody>
      </p:sp>
      <p:sp>
        <p:nvSpPr>
          <p:cNvPr id="19" name="Text Placeholder 13">
            <a:extLst>
              <a:ext uri="{FF2B5EF4-FFF2-40B4-BE49-F238E27FC236}">
                <a16:creationId xmlns:a16="http://schemas.microsoft.com/office/drawing/2014/main" id="{AE4E27D9-34F4-43D7-A5BA-464FB8E1D4BB}"/>
              </a:ext>
            </a:extLst>
          </p:cNvPr>
          <p:cNvSpPr>
            <a:spLocks noGrp="1"/>
          </p:cNvSpPr>
          <p:nvPr>
            <p:ph type="body" sz="quarter" idx="19" hasCustomPrompt="1"/>
          </p:nvPr>
        </p:nvSpPr>
        <p:spPr>
          <a:xfrm>
            <a:off x="360000" y="5972400"/>
            <a:ext cx="11473200" cy="180000"/>
          </a:xfrm>
        </p:spPr>
        <p:txBody>
          <a:bodyPr anchor="b"/>
          <a:lstStyle>
            <a:lvl1pPr marL="0" indent="0">
              <a:buNone/>
              <a:defRPr sz="800" i="1">
                <a:solidFill>
                  <a:schemeClr val="tx1"/>
                </a:solidFill>
              </a:defRPr>
            </a:lvl1pPr>
          </a:lstStyle>
          <a:p>
            <a:pPr lvl="0"/>
            <a:r>
              <a:rPr lang="en-US" dirty="0"/>
              <a:t>Insert notes</a:t>
            </a:r>
            <a:endParaRPr lang="en-US"/>
          </a:p>
        </p:txBody>
      </p:sp>
      <p:sp>
        <p:nvSpPr>
          <p:cNvPr id="8" name="Date Placeholder 7">
            <a:extLst>
              <a:ext uri="{FF2B5EF4-FFF2-40B4-BE49-F238E27FC236}">
                <a16:creationId xmlns:a16="http://schemas.microsoft.com/office/drawing/2014/main" id="{A4AA9ADB-E912-4A2F-8F3E-3E369EA8267D}"/>
              </a:ext>
            </a:extLst>
          </p:cNvPr>
          <p:cNvSpPr>
            <a:spLocks noGrp="1"/>
          </p:cNvSpPr>
          <p:nvPr>
            <p:ph type="dt" sz="half" idx="15"/>
          </p:nvPr>
        </p:nvSpPr>
        <p:spPr/>
        <p:txBody>
          <a:bodyPr/>
          <a:lstStyle>
            <a:lvl1pPr algn="r">
              <a:defRPr>
                <a:solidFill>
                  <a:schemeClr val="tx1"/>
                </a:solidFill>
              </a:defRPr>
            </a:lvl1pPr>
          </a:lstStyle>
          <a:p>
            <a:fld id="{CEFCEC39-2372-4045-99EE-39B177B035BF}" type="datetime1">
              <a:rPr lang="en-US" smtClean="0"/>
              <a:pPr/>
              <a:t>8/8/2022</a:t>
            </a:fld>
            <a:endParaRPr lang="en-US" dirty="0"/>
          </a:p>
        </p:txBody>
      </p:sp>
      <p:sp>
        <p:nvSpPr>
          <p:cNvPr id="10" name="Slide Number Placeholder 9">
            <a:extLst>
              <a:ext uri="{FF2B5EF4-FFF2-40B4-BE49-F238E27FC236}">
                <a16:creationId xmlns:a16="http://schemas.microsoft.com/office/drawing/2014/main" id="{F1460F1C-BCDE-4726-8747-D406189B2857}"/>
              </a:ext>
            </a:extLst>
          </p:cNvPr>
          <p:cNvSpPr>
            <a:spLocks noGrp="1"/>
          </p:cNvSpPr>
          <p:nvPr>
            <p:ph type="sldNum" sz="quarter" idx="17"/>
          </p:nvPr>
        </p:nvSpPr>
        <p:spPr/>
        <p:txBody>
          <a:bodyPr/>
          <a:lstStyle>
            <a:lvl1pPr>
              <a:defRPr>
                <a:solidFill>
                  <a:schemeClr val="tx1"/>
                </a:solidFill>
              </a:defRPr>
            </a:lvl1pPr>
          </a:lstStyle>
          <a:p>
            <a:fld id="{23AA811B-2EBD-4900-905E-5BE206449611}" type="slidenum">
              <a:rPr lang="en-US" smtClean="0"/>
              <a:pPr/>
              <a:t>‹#›</a:t>
            </a:fld>
            <a:endParaRPr lang="en-US" dirty="0"/>
          </a:p>
        </p:txBody>
      </p:sp>
      <p:sp>
        <p:nvSpPr>
          <p:cNvPr id="11" name="Footer Placeholder 8">
            <a:extLst>
              <a:ext uri="{FF2B5EF4-FFF2-40B4-BE49-F238E27FC236}">
                <a16:creationId xmlns:a16="http://schemas.microsoft.com/office/drawing/2014/main" id="{E07541F8-0684-4F83-8D6E-DC87AF38CC21}"/>
              </a:ext>
            </a:extLst>
          </p:cNvPr>
          <p:cNvSpPr>
            <a:spLocks noGrp="1"/>
          </p:cNvSpPr>
          <p:nvPr>
            <p:ph type="ftr" sz="quarter" idx="16"/>
          </p:nvPr>
        </p:nvSpPr>
        <p:spPr>
          <a:xfrm>
            <a:off x="0" y="6876000"/>
            <a:ext cx="0" cy="0"/>
          </a:xfrm>
          <a:prstGeom prst="rect">
            <a:avLst/>
          </a:prstGeom>
        </p:spPr>
        <p:txBody>
          <a:bodyPr/>
          <a:lstStyle>
            <a:lvl1pPr>
              <a:defRPr sz="100">
                <a:solidFill>
                  <a:schemeClr val="tx1"/>
                </a:solidFill>
              </a:defRPr>
            </a:lvl1pPr>
          </a:lstStyle>
          <a:p>
            <a:endParaRPr lang="en-US" dirty="0"/>
          </a:p>
        </p:txBody>
      </p:sp>
      <p:sp>
        <p:nvSpPr>
          <p:cNvPr id="28" name="Picture Placeholder 27">
            <a:extLst>
              <a:ext uri="{FF2B5EF4-FFF2-40B4-BE49-F238E27FC236}">
                <a16:creationId xmlns:a16="http://schemas.microsoft.com/office/drawing/2014/main" id="{3D685CEA-B501-4631-9A67-E6024F26C4C9}"/>
              </a:ext>
            </a:extLst>
          </p:cNvPr>
          <p:cNvSpPr>
            <a:spLocks noGrp="1"/>
          </p:cNvSpPr>
          <p:nvPr>
            <p:ph type="pic" sz="quarter" idx="20"/>
          </p:nvPr>
        </p:nvSpPr>
        <p:spPr>
          <a:xfrm>
            <a:off x="7154863" y="356963"/>
            <a:ext cx="4673600" cy="5611813"/>
          </a:xfrm>
          <a:custGeom>
            <a:avLst/>
            <a:gdLst>
              <a:gd name="connsiteX0" fmla="*/ 481651 w 4673600"/>
              <a:gd name="connsiteY0" fmla="*/ 4963346 h 5611813"/>
              <a:gd name="connsiteX1" fmla="*/ 481651 w 4673600"/>
              <a:gd name="connsiteY1" fmla="*/ 5084997 h 5611813"/>
              <a:gd name="connsiteX2" fmla="*/ 360000 w 4673600"/>
              <a:gd name="connsiteY2" fmla="*/ 5084997 h 5611813"/>
              <a:gd name="connsiteX3" fmla="*/ 360000 w 4673600"/>
              <a:gd name="connsiteY3" fmla="*/ 5129234 h 5611813"/>
              <a:gd name="connsiteX4" fmla="*/ 481651 w 4673600"/>
              <a:gd name="connsiteY4" fmla="*/ 5129234 h 5611813"/>
              <a:gd name="connsiteX5" fmla="*/ 481651 w 4673600"/>
              <a:gd name="connsiteY5" fmla="*/ 5250886 h 5611813"/>
              <a:gd name="connsiteX6" fmla="*/ 525888 w 4673600"/>
              <a:gd name="connsiteY6" fmla="*/ 5250886 h 5611813"/>
              <a:gd name="connsiteX7" fmla="*/ 525888 w 4673600"/>
              <a:gd name="connsiteY7" fmla="*/ 5129234 h 5611813"/>
              <a:gd name="connsiteX8" fmla="*/ 647540 w 4673600"/>
              <a:gd name="connsiteY8" fmla="*/ 5129234 h 5611813"/>
              <a:gd name="connsiteX9" fmla="*/ 647540 w 4673600"/>
              <a:gd name="connsiteY9" fmla="*/ 5084997 h 5611813"/>
              <a:gd name="connsiteX10" fmla="*/ 525888 w 4673600"/>
              <a:gd name="connsiteY10" fmla="*/ 5084997 h 5611813"/>
              <a:gd name="connsiteX11" fmla="*/ 525888 w 4673600"/>
              <a:gd name="connsiteY11" fmla="*/ 4963346 h 5611813"/>
              <a:gd name="connsiteX12" fmla="*/ 4147711 w 4673600"/>
              <a:gd name="connsiteY12" fmla="*/ 4961577 h 5611813"/>
              <a:gd name="connsiteX13" fmla="*/ 4147711 w 4673600"/>
              <a:gd name="connsiteY13" fmla="*/ 5083228 h 5611813"/>
              <a:gd name="connsiteX14" fmla="*/ 4026060 w 4673600"/>
              <a:gd name="connsiteY14" fmla="*/ 5083228 h 5611813"/>
              <a:gd name="connsiteX15" fmla="*/ 4026060 w 4673600"/>
              <a:gd name="connsiteY15" fmla="*/ 5127465 h 5611813"/>
              <a:gd name="connsiteX16" fmla="*/ 4147711 w 4673600"/>
              <a:gd name="connsiteY16" fmla="*/ 5127465 h 5611813"/>
              <a:gd name="connsiteX17" fmla="*/ 4147711 w 4673600"/>
              <a:gd name="connsiteY17" fmla="*/ 5249117 h 5611813"/>
              <a:gd name="connsiteX18" fmla="*/ 4191948 w 4673600"/>
              <a:gd name="connsiteY18" fmla="*/ 5249117 h 5611813"/>
              <a:gd name="connsiteX19" fmla="*/ 4191948 w 4673600"/>
              <a:gd name="connsiteY19" fmla="*/ 5127465 h 5611813"/>
              <a:gd name="connsiteX20" fmla="*/ 4313600 w 4673600"/>
              <a:gd name="connsiteY20" fmla="*/ 5127465 h 5611813"/>
              <a:gd name="connsiteX21" fmla="*/ 4313600 w 4673600"/>
              <a:gd name="connsiteY21" fmla="*/ 5083228 h 5611813"/>
              <a:gd name="connsiteX22" fmla="*/ 4191948 w 4673600"/>
              <a:gd name="connsiteY22" fmla="*/ 5083228 h 5611813"/>
              <a:gd name="connsiteX23" fmla="*/ 4191948 w 4673600"/>
              <a:gd name="connsiteY23" fmla="*/ 4961577 h 5611813"/>
              <a:gd name="connsiteX24" fmla="*/ 481651 w 4673600"/>
              <a:gd name="connsiteY24" fmla="*/ 360000 h 5611813"/>
              <a:gd name="connsiteX25" fmla="*/ 481651 w 4673600"/>
              <a:gd name="connsiteY25" fmla="*/ 481651 h 5611813"/>
              <a:gd name="connsiteX26" fmla="*/ 360000 w 4673600"/>
              <a:gd name="connsiteY26" fmla="*/ 481651 h 5611813"/>
              <a:gd name="connsiteX27" fmla="*/ 360000 w 4673600"/>
              <a:gd name="connsiteY27" fmla="*/ 525888 h 5611813"/>
              <a:gd name="connsiteX28" fmla="*/ 481651 w 4673600"/>
              <a:gd name="connsiteY28" fmla="*/ 525888 h 5611813"/>
              <a:gd name="connsiteX29" fmla="*/ 481651 w 4673600"/>
              <a:gd name="connsiteY29" fmla="*/ 647540 h 5611813"/>
              <a:gd name="connsiteX30" fmla="*/ 525888 w 4673600"/>
              <a:gd name="connsiteY30" fmla="*/ 647540 h 5611813"/>
              <a:gd name="connsiteX31" fmla="*/ 525888 w 4673600"/>
              <a:gd name="connsiteY31" fmla="*/ 525888 h 5611813"/>
              <a:gd name="connsiteX32" fmla="*/ 647540 w 4673600"/>
              <a:gd name="connsiteY32" fmla="*/ 525888 h 5611813"/>
              <a:gd name="connsiteX33" fmla="*/ 647540 w 4673600"/>
              <a:gd name="connsiteY33" fmla="*/ 481651 h 5611813"/>
              <a:gd name="connsiteX34" fmla="*/ 525888 w 4673600"/>
              <a:gd name="connsiteY34" fmla="*/ 481651 h 5611813"/>
              <a:gd name="connsiteX35" fmla="*/ 525888 w 4673600"/>
              <a:gd name="connsiteY35" fmla="*/ 360000 h 5611813"/>
              <a:gd name="connsiteX36" fmla="*/ 4147711 w 4673600"/>
              <a:gd name="connsiteY36" fmla="*/ 358231 h 5611813"/>
              <a:gd name="connsiteX37" fmla="*/ 4147711 w 4673600"/>
              <a:gd name="connsiteY37" fmla="*/ 479882 h 5611813"/>
              <a:gd name="connsiteX38" fmla="*/ 4026060 w 4673600"/>
              <a:gd name="connsiteY38" fmla="*/ 479882 h 5611813"/>
              <a:gd name="connsiteX39" fmla="*/ 4026060 w 4673600"/>
              <a:gd name="connsiteY39" fmla="*/ 524119 h 5611813"/>
              <a:gd name="connsiteX40" fmla="*/ 4147711 w 4673600"/>
              <a:gd name="connsiteY40" fmla="*/ 524119 h 5611813"/>
              <a:gd name="connsiteX41" fmla="*/ 4147711 w 4673600"/>
              <a:gd name="connsiteY41" fmla="*/ 645771 h 5611813"/>
              <a:gd name="connsiteX42" fmla="*/ 4191948 w 4673600"/>
              <a:gd name="connsiteY42" fmla="*/ 645771 h 5611813"/>
              <a:gd name="connsiteX43" fmla="*/ 4191948 w 4673600"/>
              <a:gd name="connsiteY43" fmla="*/ 524119 h 5611813"/>
              <a:gd name="connsiteX44" fmla="*/ 4313600 w 4673600"/>
              <a:gd name="connsiteY44" fmla="*/ 524119 h 5611813"/>
              <a:gd name="connsiteX45" fmla="*/ 4313600 w 4673600"/>
              <a:gd name="connsiteY45" fmla="*/ 479882 h 5611813"/>
              <a:gd name="connsiteX46" fmla="*/ 4191948 w 4673600"/>
              <a:gd name="connsiteY46" fmla="*/ 479882 h 5611813"/>
              <a:gd name="connsiteX47" fmla="*/ 4191948 w 4673600"/>
              <a:gd name="connsiteY47" fmla="*/ 358231 h 5611813"/>
              <a:gd name="connsiteX48" fmla="*/ 0 w 4673600"/>
              <a:gd name="connsiteY48" fmla="*/ 0 h 5611813"/>
              <a:gd name="connsiteX49" fmla="*/ 4673600 w 4673600"/>
              <a:gd name="connsiteY49" fmla="*/ 0 h 5611813"/>
              <a:gd name="connsiteX50" fmla="*/ 4673600 w 4673600"/>
              <a:gd name="connsiteY50" fmla="*/ 5611813 h 5611813"/>
              <a:gd name="connsiteX51" fmla="*/ 0 w 4673600"/>
              <a:gd name="connsiteY51" fmla="*/ 5611813 h 561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673600" h="5611813">
                <a:moveTo>
                  <a:pt x="481651" y="4963346"/>
                </a:moveTo>
                <a:lnTo>
                  <a:pt x="481651" y="5084997"/>
                </a:lnTo>
                <a:lnTo>
                  <a:pt x="360000" y="5084997"/>
                </a:lnTo>
                <a:lnTo>
                  <a:pt x="360000" y="5129234"/>
                </a:lnTo>
                <a:lnTo>
                  <a:pt x="481651" y="5129234"/>
                </a:lnTo>
                <a:lnTo>
                  <a:pt x="481651" y="5250886"/>
                </a:lnTo>
                <a:lnTo>
                  <a:pt x="525888" y="5250886"/>
                </a:lnTo>
                <a:lnTo>
                  <a:pt x="525888" y="5129234"/>
                </a:lnTo>
                <a:lnTo>
                  <a:pt x="647540" y="5129234"/>
                </a:lnTo>
                <a:lnTo>
                  <a:pt x="647540" y="5084997"/>
                </a:lnTo>
                <a:lnTo>
                  <a:pt x="525888" y="5084997"/>
                </a:lnTo>
                <a:lnTo>
                  <a:pt x="525888" y="4963346"/>
                </a:lnTo>
                <a:close/>
                <a:moveTo>
                  <a:pt x="4147711" y="4961577"/>
                </a:moveTo>
                <a:lnTo>
                  <a:pt x="4147711" y="5083228"/>
                </a:lnTo>
                <a:lnTo>
                  <a:pt x="4026060" y="5083228"/>
                </a:lnTo>
                <a:lnTo>
                  <a:pt x="4026060" y="5127465"/>
                </a:lnTo>
                <a:lnTo>
                  <a:pt x="4147711" y="5127465"/>
                </a:lnTo>
                <a:lnTo>
                  <a:pt x="4147711" y="5249117"/>
                </a:lnTo>
                <a:lnTo>
                  <a:pt x="4191948" y="5249117"/>
                </a:lnTo>
                <a:lnTo>
                  <a:pt x="4191948" y="5127465"/>
                </a:lnTo>
                <a:lnTo>
                  <a:pt x="4313600" y="5127465"/>
                </a:lnTo>
                <a:lnTo>
                  <a:pt x="4313600" y="5083228"/>
                </a:lnTo>
                <a:lnTo>
                  <a:pt x="4191948" y="5083228"/>
                </a:lnTo>
                <a:lnTo>
                  <a:pt x="4191948" y="4961577"/>
                </a:lnTo>
                <a:close/>
                <a:moveTo>
                  <a:pt x="481651" y="360000"/>
                </a:moveTo>
                <a:lnTo>
                  <a:pt x="481651" y="481651"/>
                </a:lnTo>
                <a:lnTo>
                  <a:pt x="360000" y="481651"/>
                </a:lnTo>
                <a:lnTo>
                  <a:pt x="360000" y="525888"/>
                </a:lnTo>
                <a:lnTo>
                  <a:pt x="481651" y="525888"/>
                </a:lnTo>
                <a:lnTo>
                  <a:pt x="481651" y="647540"/>
                </a:lnTo>
                <a:lnTo>
                  <a:pt x="525888" y="647540"/>
                </a:lnTo>
                <a:lnTo>
                  <a:pt x="525888" y="525888"/>
                </a:lnTo>
                <a:lnTo>
                  <a:pt x="647540" y="525888"/>
                </a:lnTo>
                <a:lnTo>
                  <a:pt x="647540" y="481651"/>
                </a:lnTo>
                <a:lnTo>
                  <a:pt x="525888" y="481651"/>
                </a:lnTo>
                <a:lnTo>
                  <a:pt x="525888" y="360000"/>
                </a:lnTo>
                <a:close/>
                <a:moveTo>
                  <a:pt x="4147711" y="358231"/>
                </a:moveTo>
                <a:lnTo>
                  <a:pt x="4147711" y="479882"/>
                </a:lnTo>
                <a:lnTo>
                  <a:pt x="4026060" y="479882"/>
                </a:lnTo>
                <a:lnTo>
                  <a:pt x="4026060" y="524119"/>
                </a:lnTo>
                <a:lnTo>
                  <a:pt x="4147711" y="524119"/>
                </a:lnTo>
                <a:lnTo>
                  <a:pt x="4147711" y="645771"/>
                </a:lnTo>
                <a:lnTo>
                  <a:pt x="4191948" y="645771"/>
                </a:lnTo>
                <a:lnTo>
                  <a:pt x="4191948" y="524119"/>
                </a:lnTo>
                <a:lnTo>
                  <a:pt x="4313600" y="524119"/>
                </a:lnTo>
                <a:lnTo>
                  <a:pt x="4313600" y="479882"/>
                </a:lnTo>
                <a:lnTo>
                  <a:pt x="4191948" y="479882"/>
                </a:lnTo>
                <a:lnTo>
                  <a:pt x="4191948" y="358231"/>
                </a:lnTo>
                <a:close/>
                <a:moveTo>
                  <a:pt x="0" y="0"/>
                </a:moveTo>
                <a:lnTo>
                  <a:pt x="4673600" y="0"/>
                </a:lnTo>
                <a:lnTo>
                  <a:pt x="4673600" y="5611813"/>
                </a:lnTo>
                <a:lnTo>
                  <a:pt x="0" y="5611813"/>
                </a:lnTo>
                <a:close/>
              </a:path>
            </a:pathLst>
          </a:custGeom>
          <a:solidFill>
            <a:srgbClr val="D5D5D5"/>
          </a:solidFill>
        </p:spPr>
        <p:txBody>
          <a:bodyPr wrap="square" tIns="72000">
            <a:noAutofit/>
          </a:bodyPr>
          <a:lstStyle>
            <a:lvl1pPr algn="ctr">
              <a:buNone/>
              <a:defRPr sz="1600"/>
            </a:lvl1pPr>
          </a:lstStyle>
          <a:p>
            <a:endParaRPr lang="en-US" dirty="0"/>
          </a:p>
        </p:txBody>
      </p:sp>
    </p:spTree>
    <p:extLst>
      <p:ext uri="{BB962C8B-B14F-4D97-AF65-F5344CB8AC3E}">
        <p14:creationId xmlns:p14="http://schemas.microsoft.com/office/powerpoint/2010/main" val="39048407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FEFCC8B-062A-BD44-A926-C1136469C5B1}"/>
              </a:ext>
            </a:extLst>
          </p:cNvPr>
          <p:cNvSpPr/>
          <p:nvPr userDrawn="1"/>
        </p:nvSpPr>
        <p:spPr>
          <a:xfrm>
            <a:off x="8356921" y="659757"/>
            <a:ext cx="3379807" cy="51208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2000" noProof="0" dirty="0" err="1"/>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Click to add title</a:t>
            </a:r>
            <a:endParaRPr lang="en-US" dirty="0"/>
          </a:p>
        </p:txBody>
      </p:sp>
      <p:sp>
        <p:nvSpPr>
          <p:cNvPr id="3" name="Content Placeholder 2"/>
          <p:cNvSpPr>
            <a:spLocks noGrp="1"/>
          </p:cNvSpPr>
          <p:nvPr>
            <p:ph idx="1" hasCustomPrompt="1"/>
          </p:nvPr>
        </p:nvSpPr>
        <p:spPr>
          <a:xfrm>
            <a:off x="357188" y="1608138"/>
            <a:ext cx="3706812" cy="4364037"/>
          </a:xfrm>
        </p:spPr>
        <p:txBody>
          <a:bodyPr/>
          <a:lstStyle>
            <a:lvl1pPr>
              <a:buSzPct val="100000"/>
              <a:defRPr>
                <a:solidFill>
                  <a:schemeClr val="tx1"/>
                </a:solidFill>
              </a:defRPr>
            </a:lvl1pPr>
            <a:lvl2pPr>
              <a:buSzPct val="80000"/>
              <a:defRPr>
                <a:solidFill>
                  <a:schemeClr val="tx1"/>
                </a:solidFill>
              </a:defRPr>
            </a:lvl2pPr>
            <a:lvl3pPr marL="810000" indent="-270000">
              <a:buSzPct val="80000"/>
              <a:buFont typeface="Arial" panose="020B0604020202020204" pitchFamily="34" charset="0"/>
              <a:buChar char="•"/>
              <a:defRPr>
                <a:solidFill>
                  <a:schemeClr val="tx1"/>
                </a:solidFill>
              </a:defRPr>
            </a:lvl3pPr>
            <a:lvl4pPr>
              <a:defRPr>
                <a:solidFill>
                  <a:schemeClr val="tx1"/>
                </a:solidFill>
              </a:defRPr>
            </a:lvl4pPr>
            <a:lvl5pPr>
              <a:defRPr>
                <a:solidFill>
                  <a:schemeClr val="tx1"/>
                </a:solidFill>
              </a:defRPr>
            </a:lvl5pPr>
          </a:lstStyle>
          <a:p>
            <a:pPr lvl="0"/>
            <a:r>
              <a:rPr lang="en-US" noProof="0" dirty="0"/>
              <a:t>Click to add text</a:t>
            </a:r>
            <a:endParaRPr lang="en-US" dirty="0"/>
          </a:p>
          <a:p>
            <a:pPr lvl="1"/>
            <a:r>
              <a:rPr lang="en-US" noProof="0" dirty="0"/>
              <a:t>Second level</a:t>
            </a:r>
            <a:endParaRPr lang="en-US" dirty="0"/>
          </a:p>
          <a:p>
            <a:pPr lvl="2"/>
            <a:r>
              <a:rPr lang="en-US" noProof="0" dirty="0"/>
              <a:t>Third level</a:t>
            </a:r>
            <a:endParaRPr lang="en-US" dirty="0"/>
          </a:p>
          <a:p>
            <a:pPr lvl="3"/>
            <a:r>
              <a:rPr lang="en-US" noProof="0" dirty="0"/>
              <a:t>Fourth level</a:t>
            </a:r>
            <a:endParaRPr lang="en-US" dirty="0"/>
          </a:p>
          <a:p>
            <a:pPr lvl="4"/>
            <a:r>
              <a:rPr lang="en-US" noProof="0" dirty="0"/>
              <a:t>Fifth level</a:t>
            </a:r>
            <a:endParaRPr lang="en-US" dirty="0"/>
          </a:p>
        </p:txBody>
      </p:sp>
      <p:sp>
        <p:nvSpPr>
          <p:cNvPr id="5" name="Content Placeholder 4">
            <a:extLst>
              <a:ext uri="{FF2B5EF4-FFF2-40B4-BE49-F238E27FC236}">
                <a16:creationId xmlns:a16="http://schemas.microsoft.com/office/drawing/2014/main" id="{CC440183-24ED-4F18-90EF-5383913F10F6}"/>
              </a:ext>
            </a:extLst>
          </p:cNvPr>
          <p:cNvSpPr>
            <a:spLocks noGrp="1"/>
          </p:cNvSpPr>
          <p:nvPr>
            <p:ph sz="quarter" idx="20" hasCustomPrompt="1"/>
          </p:nvPr>
        </p:nvSpPr>
        <p:spPr>
          <a:xfrm>
            <a:off x="4243387" y="1608138"/>
            <a:ext cx="3703637" cy="4364037"/>
          </a:xfrm>
        </p:spPr>
        <p:txBody>
          <a:bodyPr/>
          <a:lstStyle>
            <a:lvl1pPr>
              <a:buSzPct val="100000"/>
              <a:defRPr>
                <a:solidFill>
                  <a:schemeClr val="tx1"/>
                </a:solidFill>
              </a:defRPr>
            </a:lvl1pPr>
            <a:lvl2pPr>
              <a:buSzPct val="80000"/>
              <a:defRPr>
                <a:solidFill>
                  <a:schemeClr val="tx1"/>
                </a:solidFill>
              </a:defRPr>
            </a:lvl2pPr>
            <a:lvl3pPr marL="810000" indent="-270000">
              <a:buSzPct val="80000"/>
              <a:buFont typeface="Arial" panose="020B0604020202020204" pitchFamily="34" charset="0"/>
              <a:buChar char="•"/>
              <a:defRPr>
                <a:solidFill>
                  <a:schemeClr val="tx1"/>
                </a:solidFill>
              </a:defRPr>
            </a:lvl3pPr>
            <a:lvl4pPr>
              <a:defRPr>
                <a:solidFill>
                  <a:schemeClr val="tx1"/>
                </a:solidFill>
              </a:defRPr>
            </a:lvl4pPr>
            <a:lvl5pPr>
              <a:defRPr>
                <a:solidFill>
                  <a:schemeClr val="tx1"/>
                </a:solidFill>
              </a:defRPr>
            </a:lvl5pPr>
          </a:lstStyle>
          <a:p>
            <a:pPr lvl="0"/>
            <a:r>
              <a:rPr lang="en-US" dirty="0"/>
              <a:t>Click to add text</a:t>
            </a:r>
            <a:endParaRPr lang="en-US"/>
          </a:p>
          <a:p>
            <a:pPr lvl="1"/>
            <a:r>
              <a:rPr lang="en-US" dirty="0"/>
              <a:t>Second level</a:t>
            </a:r>
            <a:endParaRPr lang="en-US"/>
          </a:p>
          <a:p>
            <a:pPr lvl="2"/>
            <a:r>
              <a:rPr lang="en-US" dirty="0"/>
              <a:t>Third level</a:t>
            </a:r>
            <a:endParaRPr lang="en-US"/>
          </a:p>
          <a:p>
            <a:pPr lvl="3"/>
            <a:r>
              <a:rPr lang="en-US" dirty="0"/>
              <a:t>Fourth level</a:t>
            </a:r>
            <a:endParaRPr lang="en-US"/>
          </a:p>
          <a:p>
            <a:pPr lvl="4"/>
            <a:r>
              <a:rPr lang="en-US" dirty="0"/>
              <a:t>Fifth level</a:t>
            </a:r>
            <a:endParaRPr lang="en-US"/>
          </a:p>
        </p:txBody>
      </p:sp>
      <p:sp>
        <p:nvSpPr>
          <p:cNvPr id="19" name="Text Placeholder 13">
            <a:extLst>
              <a:ext uri="{FF2B5EF4-FFF2-40B4-BE49-F238E27FC236}">
                <a16:creationId xmlns:a16="http://schemas.microsoft.com/office/drawing/2014/main" id="{AE4E27D9-34F4-43D7-A5BA-464FB8E1D4BB}"/>
              </a:ext>
            </a:extLst>
          </p:cNvPr>
          <p:cNvSpPr>
            <a:spLocks noGrp="1"/>
          </p:cNvSpPr>
          <p:nvPr>
            <p:ph type="body" sz="quarter" idx="19" hasCustomPrompt="1"/>
          </p:nvPr>
        </p:nvSpPr>
        <p:spPr>
          <a:xfrm>
            <a:off x="360000" y="5972400"/>
            <a:ext cx="11473200" cy="180000"/>
          </a:xfrm>
        </p:spPr>
        <p:txBody>
          <a:bodyPr anchor="b"/>
          <a:lstStyle>
            <a:lvl1pPr marL="0" indent="0">
              <a:buNone/>
              <a:defRPr sz="800" i="1">
                <a:solidFill>
                  <a:schemeClr val="tx1"/>
                </a:solidFill>
              </a:defRPr>
            </a:lvl1pPr>
          </a:lstStyle>
          <a:p>
            <a:pPr lvl="0"/>
            <a:r>
              <a:rPr lang="en-US" dirty="0"/>
              <a:t>Insert notes</a:t>
            </a:r>
            <a:endParaRPr lang="en-US"/>
          </a:p>
        </p:txBody>
      </p:sp>
      <p:sp>
        <p:nvSpPr>
          <p:cNvPr id="8" name="Date Placeholder 7">
            <a:extLst>
              <a:ext uri="{FF2B5EF4-FFF2-40B4-BE49-F238E27FC236}">
                <a16:creationId xmlns:a16="http://schemas.microsoft.com/office/drawing/2014/main" id="{A4AA9ADB-E912-4A2F-8F3E-3E369EA8267D}"/>
              </a:ext>
            </a:extLst>
          </p:cNvPr>
          <p:cNvSpPr>
            <a:spLocks noGrp="1"/>
          </p:cNvSpPr>
          <p:nvPr>
            <p:ph type="dt" sz="half" idx="15"/>
          </p:nvPr>
        </p:nvSpPr>
        <p:spPr/>
        <p:txBody>
          <a:bodyPr/>
          <a:lstStyle>
            <a:lvl1pPr algn="r">
              <a:defRPr>
                <a:solidFill>
                  <a:schemeClr val="tx1"/>
                </a:solidFill>
              </a:defRPr>
            </a:lvl1pPr>
          </a:lstStyle>
          <a:p>
            <a:fld id="{731ED8FA-6833-4B9B-BC29-AB9F487B0404}" type="datetime1">
              <a:rPr lang="en-US" smtClean="0"/>
              <a:pPr/>
              <a:t>8/8/2022</a:t>
            </a:fld>
            <a:endParaRPr lang="en-US" dirty="0"/>
          </a:p>
        </p:txBody>
      </p:sp>
      <p:sp>
        <p:nvSpPr>
          <p:cNvPr id="9" name="Footer Placeholder 8">
            <a:extLst>
              <a:ext uri="{FF2B5EF4-FFF2-40B4-BE49-F238E27FC236}">
                <a16:creationId xmlns:a16="http://schemas.microsoft.com/office/drawing/2014/main" id="{5F74BBD8-400D-45C2-8BF8-E083C79CE5A3}"/>
              </a:ext>
            </a:extLst>
          </p:cNvPr>
          <p:cNvSpPr>
            <a:spLocks noGrp="1"/>
          </p:cNvSpPr>
          <p:nvPr>
            <p:ph type="ftr" sz="quarter" idx="16"/>
          </p:nvPr>
        </p:nvSpPr>
        <p:spPr>
          <a:xfrm>
            <a:off x="0" y="6876000"/>
            <a:ext cx="0" cy="0"/>
          </a:xfrm>
          <a:prstGeom prst="rect">
            <a:avLst/>
          </a:prstGeom>
        </p:spPr>
        <p:txBody>
          <a:bodyPr/>
          <a:lstStyle>
            <a:lvl1pPr>
              <a:defRPr sz="100">
                <a:solidFill>
                  <a:schemeClr val="tx1"/>
                </a:solidFill>
              </a:defRPr>
            </a:lvl1pPr>
          </a:lstStyle>
          <a:p>
            <a:endParaRPr lang="en-US" dirty="0"/>
          </a:p>
        </p:txBody>
      </p:sp>
      <p:sp>
        <p:nvSpPr>
          <p:cNvPr id="10" name="Slide Number Placeholder 9">
            <a:extLst>
              <a:ext uri="{FF2B5EF4-FFF2-40B4-BE49-F238E27FC236}">
                <a16:creationId xmlns:a16="http://schemas.microsoft.com/office/drawing/2014/main" id="{F1460F1C-BCDE-4726-8747-D406189B2857}"/>
              </a:ext>
            </a:extLst>
          </p:cNvPr>
          <p:cNvSpPr>
            <a:spLocks noGrp="1"/>
          </p:cNvSpPr>
          <p:nvPr>
            <p:ph type="sldNum" sz="quarter" idx="17"/>
          </p:nvPr>
        </p:nvSpPr>
        <p:spPr/>
        <p:txBody>
          <a:bodyPr/>
          <a:lstStyle>
            <a:lvl1pPr>
              <a:defRPr>
                <a:solidFill>
                  <a:schemeClr val="tx1"/>
                </a:solidFill>
              </a:defRPr>
            </a:lvl1pPr>
          </a:lstStyle>
          <a:p>
            <a:fld id="{23AA811B-2EBD-4900-905E-5BE206449611}" type="slidenum">
              <a:rPr lang="en-US" smtClean="0"/>
              <a:pPr/>
              <a:t>‹#›</a:t>
            </a:fld>
            <a:endParaRPr lang="en-US" dirty="0"/>
          </a:p>
        </p:txBody>
      </p:sp>
      <p:sp>
        <p:nvSpPr>
          <p:cNvPr id="26" name="Picture Placeholder 25">
            <a:extLst>
              <a:ext uri="{FF2B5EF4-FFF2-40B4-BE49-F238E27FC236}">
                <a16:creationId xmlns:a16="http://schemas.microsoft.com/office/drawing/2014/main" id="{C2D6955C-B7F8-4DE2-A88A-4C0BE8637E72}"/>
              </a:ext>
            </a:extLst>
          </p:cNvPr>
          <p:cNvSpPr>
            <a:spLocks noGrp="1"/>
          </p:cNvSpPr>
          <p:nvPr>
            <p:ph type="pic" sz="quarter" idx="22"/>
          </p:nvPr>
        </p:nvSpPr>
        <p:spPr>
          <a:xfrm>
            <a:off x="8128000" y="358775"/>
            <a:ext cx="3703637" cy="5613400"/>
          </a:xfrm>
          <a:custGeom>
            <a:avLst/>
            <a:gdLst>
              <a:gd name="connsiteX0" fmla="*/ 3171440 w 3703637"/>
              <a:gd name="connsiteY0" fmla="*/ 4965635 h 5613400"/>
              <a:gd name="connsiteX1" fmla="*/ 3171440 w 3703637"/>
              <a:gd name="connsiteY1" fmla="*/ 5087286 h 5613400"/>
              <a:gd name="connsiteX2" fmla="*/ 3049789 w 3703637"/>
              <a:gd name="connsiteY2" fmla="*/ 5087286 h 5613400"/>
              <a:gd name="connsiteX3" fmla="*/ 3049789 w 3703637"/>
              <a:gd name="connsiteY3" fmla="*/ 5131523 h 5613400"/>
              <a:gd name="connsiteX4" fmla="*/ 3171440 w 3703637"/>
              <a:gd name="connsiteY4" fmla="*/ 5131523 h 5613400"/>
              <a:gd name="connsiteX5" fmla="*/ 3171440 w 3703637"/>
              <a:gd name="connsiteY5" fmla="*/ 5253175 h 5613400"/>
              <a:gd name="connsiteX6" fmla="*/ 3215677 w 3703637"/>
              <a:gd name="connsiteY6" fmla="*/ 5253175 h 5613400"/>
              <a:gd name="connsiteX7" fmla="*/ 3215677 w 3703637"/>
              <a:gd name="connsiteY7" fmla="*/ 5131523 h 5613400"/>
              <a:gd name="connsiteX8" fmla="*/ 3337329 w 3703637"/>
              <a:gd name="connsiteY8" fmla="*/ 5131523 h 5613400"/>
              <a:gd name="connsiteX9" fmla="*/ 3337329 w 3703637"/>
              <a:gd name="connsiteY9" fmla="*/ 5087286 h 5613400"/>
              <a:gd name="connsiteX10" fmla="*/ 3215677 w 3703637"/>
              <a:gd name="connsiteY10" fmla="*/ 5087286 h 5613400"/>
              <a:gd name="connsiteX11" fmla="*/ 3215677 w 3703637"/>
              <a:gd name="connsiteY11" fmla="*/ 4965635 h 5613400"/>
              <a:gd name="connsiteX12" fmla="*/ 480088 w 3703637"/>
              <a:gd name="connsiteY12" fmla="*/ 4965635 h 5613400"/>
              <a:gd name="connsiteX13" fmla="*/ 480088 w 3703637"/>
              <a:gd name="connsiteY13" fmla="*/ 5087286 h 5613400"/>
              <a:gd name="connsiteX14" fmla="*/ 358437 w 3703637"/>
              <a:gd name="connsiteY14" fmla="*/ 5087286 h 5613400"/>
              <a:gd name="connsiteX15" fmla="*/ 358437 w 3703637"/>
              <a:gd name="connsiteY15" fmla="*/ 5131523 h 5613400"/>
              <a:gd name="connsiteX16" fmla="*/ 480088 w 3703637"/>
              <a:gd name="connsiteY16" fmla="*/ 5131523 h 5613400"/>
              <a:gd name="connsiteX17" fmla="*/ 480088 w 3703637"/>
              <a:gd name="connsiteY17" fmla="*/ 5253175 h 5613400"/>
              <a:gd name="connsiteX18" fmla="*/ 524325 w 3703637"/>
              <a:gd name="connsiteY18" fmla="*/ 5253175 h 5613400"/>
              <a:gd name="connsiteX19" fmla="*/ 524325 w 3703637"/>
              <a:gd name="connsiteY19" fmla="*/ 5131523 h 5613400"/>
              <a:gd name="connsiteX20" fmla="*/ 645977 w 3703637"/>
              <a:gd name="connsiteY20" fmla="*/ 5131523 h 5613400"/>
              <a:gd name="connsiteX21" fmla="*/ 645977 w 3703637"/>
              <a:gd name="connsiteY21" fmla="*/ 5087286 h 5613400"/>
              <a:gd name="connsiteX22" fmla="*/ 524325 w 3703637"/>
              <a:gd name="connsiteY22" fmla="*/ 5087286 h 5613400"/>
              <a:gd name="connsiteX23" fmla="*/ 524325 w 3703637"/>
              <a:gd name="connsiteY23" fmla="*/ 4965635 h 5613400"/>
              <a:gd name="connsiteX24" fmla="*/ 3171440 w 3703637"/>
              <a:gd name="connsiteY24" fmla="*/ 354399 h 5613400"/>
              <a:gd name="connsiteX25" fmla="*/ 3171440 w 3703637"/>
              <a:gd name="connsiteY25" fmla="*/ 476050 h 5613400"/>
              <a:gd name="connsiteX26" fmla="*/ 3049789 w 3703637"/>
              <a:gd name="connsiteY26" fmla="*/ 476050 h 5613400"/>
              <a:gd name="connsiteX27" fmla="*/ 3049789 w 3703637"/>
              <a:gd name="connsiteY27" fmla="*/ 520287 h 5613400"/>
              <a:gd name="connsiteX28" fmla="*/ 3171440 w 3703637"/>
              <a:gd name="connsiteY28" fmla="*/ 520287 h 5613400"/>
              <a:gd name="connsiteX29" fmla="*/ 3171440 w 3703637"/>
              <a:gd name="connsiteY29" fmla="*/ 641939 h 5613400"/>
              <a:gd name="connsiteX30" fmla="*/ 3215677 w 3703637"/>
              <a:gd name="connsiteY30" fmla="*/ 641939 h 5613400"/>
              <a:gd name="connsiteX31" fmla="*/ 3215677 w 3703637"/>
              <a:gd name="connsiteY31" fmla="*/ 520287 h 5613400"/>
              <a:gd name="connsiteX32" fmla="*/ 3337329 w 3703637"/>
              <a:gd name="connsiteY32" fmla="*/ 520287 h 5613400"/>
              <a:gd name="connsiteX33" fmla="*/ 3337329 w 3703637"/>
              <a:gd name="connsiteY33" fmla="*/ 476050 h 5613400"/>
              <a:gd name="connsiteX34" fmla="*/ 3215677 w 3703637"/>
              <a:gd name="connsiteY34" fmla="*/ 476050 h 5613400"/>
              <a:gd name="connsiteX35" fmla="*/ 3215677 w 3703637"/>
              <a:gd name="connsiteY35" fmla="*/ 354399 h 5613400"/>
              <a:gd name="connsiteX36" fmla="*/ 480088 w 3703637"/>
              <a:gd name="connsiteY36" fmla="*/ 354399 h 5613400"/>
              <a:gd name="connsiteX37" fmla="*/ 480088 w 3703637"/>
              <a:gd name="connsiteY37" fmla="*/ 476050 h 5613400"/>
              <a:gd name="connsiteX38" fmla="*/ 358437 w 3703637"/>
              <a:gd name="connsiteY38" fmla="*/ 476050 h 5613400"/>
              <a:gd name="connsiteX39" fmla="*/ 358437 w 3703637"/>
              <a:gd name="connsiteY39" fmla="*/ 520287 h 5613400"/>
              <a:gd name="connsiteX40" fmla="*/ 480088 w 3703637"/>
              <a:gd name="connsiteY40" fmla="*/ 520287 h 5613400"/>
              <a:gd name="connsiteX41" fmla="*/ 480088 w 3703637"/>
              <a:gd name="connsiteY41" fmla="*/ 641939 h 5613400"/>
              <a:gd name="connsiteX42" fmla="*/ 524325 w 3703637"/>
              <a:gd name="connsiteY42" fmla="*/ 641939 h 5613400"/>
              <a:gd name="connsiteX43" fmla="*/ 524325 w 3703637"/>
              <a:gd name="connsiteY43" fmla="*/ 520287 h 5613400"/>
              <a:gd name="connsiteX44" fmla="*/ 645977 w 3703637"/>
              <a:gd name="connsiteY44" fmla="*/ 520287 h 5613400"/>
              <a:gd name="connsiteX45" fmla="*/ 645977 w 3703637"/>
              <a:gd name="connsiteY45" fmla="*/ 476050 h 5613400"/>
              <a:gd name="connsiteX46" fmla="*/ 524325 w 3703637"/>
              <a:gd name="connsiteY46" fmla="*/ 476050 h 5613400"/>
              <a:gd name="connsiteX47" fmla="*/ 524325 w 3703637"/>
              <a:gd name="connsiteY47" fmla="*/ 354399 h 5613400"/>
              <a:gd name="connsiteX48" fmla="*/ 0 w 3703637"/>
              <a:gd name="connsiteY48" fmla="*/ 0 h 5613400"/>
              <a:gd name="connsiteX49" fmla="*/ 3703637 w 3703637"/>
              <a:gd name="connsiteY49" fmla="*/ 0 h 5613400"/>
              <a:gd name="connsiteX50" fmla="*/ 3703637 w 3703637"/>
              <a:gd name="connsiteY50" fmla="*/ 5613400 h 5613400"/>
              <a:gd name="connsiteX51" fmla="*/ 0 w 3703637"/>
              <a:gd name="connsiteY51" fmla="*/ 5613400 h 561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703637" h="5613400">
                <a:moveTo>
                  <a:pt x="3171440" y="4965635"/>
                </a:moveTo>
                <a:lnTo>
                  <a:pt x="3171440" y="5087286"/>
                </a:lnTo>
                <a:lnTo>
                  <a:pt x="3049789" y="5087286"/>
                </a:lnTo>
                <a:lnTo>
                  <a:pt x="3049789" y="5131523"/>
                </a:lnTo>
                <a:lnTo>
                  <a:pt x="3171440" y="5131523"/>
                </a:lnTo>
                <a:lnTo>
                  <a:pt x="3171440" y="5253175"/>
                </a:lnTo>
                <a:lnTo>
                  <a:pt x="3215677" y="5253175"/>
                </a:lnTo>
                <a:lnTo>
                  <a:pt x="3215677" y="5131523"/>
                </a:lnTo>
                <a:lnTo>
                  <a:pt x="3337329" y="5131523"/>
                </a:lnTo>
                <a:lnTo>
                  <a:pt x="3337329" y="5087286"/>
                </a:lnTo>
                <a:lnTo>
                  <a:pt x="3215677" y="5087286"/>
                </a:lnTo>
                <a:lnTo>
                  <a:pt x="3215677" y="4965635"/>
                </a:lnTo>
                <a:close/>
                <a:moveTo>
                  <a:pt x="480088" y="4965635"/>
                </a:moveTo>
                <a:lnTo>
                  <a:pt x="480088" y="5087286"/>
                </a:lnTo>
                <a:lnTo>
                  <a:pt x="358437" y="5087286"/>
                </a:lnTo>
                <a:lnTo>
                  <a:pt x="358437" y="5131523"/>
                </a:lnTo>
                <a:lnTo>
                  <a:pt x="480088" y="5131523"/>
                </a:lnTo>
                <a:lnTo>
                  <a:pt x="480088" y="5253175"/>
                </a:lnTo>
                <a:lnTo>
                  <a:pt x="524325" y="5253175"/>
                </a:lnTo>
                <a:lnTo>
                  <a:pt x="524325" y="5131523"/>
                </a:lnTo>
                <a:lnTo>
                  <a:pt x="645977" y="5131523"/>
                </a:lnTo>
                <a:lnTo>
                  <a:pt x="645977" y="5087286"/>
                </a:lnTo>
                <a:lnTo>
                  <a:pt x="524325" y="5087286"/>
                </a:lnTo>
                <a:lnTo>
                  <a:pt x="524325" y="4965635"/>
                </a:lnTo>
                <a:close/>
                <a:moveTo>
                  <a:pt x="3171440" y="354399"/>
                </a:moveTo>
                <a:lnTo>
                  <a:pt x="3171440" y="476050"/>
                </a:lnTo>
                <a:lnTo>
                  <a:pt x="3049789" y="476050"/>
                </a:lnTo>
                <a:lnTo>
                  <a:pt x="3049789" y="520287"/>
                </a:lnTo>
                <a:lnTo>
                  <a:pt x="3171440" y="520287"/>
                </a:lnTo>
                <a:lnTo>
                  <a:pt x="3171440" y="641939"/>
                </a:lnTo>
                <a:lnTo>
                  <a:pt x="3215677" y="641939"/>
                </a:lnTo>
                <a:lnTo>
                  <a:pt x="3215677" y="520287"/>
                </a:lnTo>
                <a:lnTo>
                  <a:pt x="3337329" y="520287"/>
                </a:lnTo>
                <a:lnTo>
                  <a:pt x="3337329" y="476050"/>
                </a:lnTo>
                <a:lnTo>
                  <a:pt x="3215677" y="476050"/>
                </a:lnTo>
                <a:lnTo>
                  <a:pt x="3215677" y="354399"/>
                </a:lnTo>
                <a:close/>
                <a:moveTo>
                  <a:pt x="480088" y="354399"/>
                </a:moveTo>
                <a:lnTo>
                  <a:pt x="480088" y="476050"/>
                </a:lnTo>
                <a:lnTo>
                  <a:pt x="358437" y="476050"/>
                </a:lnTo>
                <a:lnTo>
                  <a:pt x="358437" y="520287"/>
                </a:lnTo>
                <a:lnTo>
                  <a:pt x="480088" y="520287"/>
                </a:lnTo>
                <a:lnTo>
                  <a:pt x="480088" y="641939"/>
                </a:lnTo>
                <a:lnTo>
                  <a:pt x="524325" y="641939"/>
                </a:lnTo>
                <a:lnTo>
                  <a:pt x="524325" y="520287"/>
                </a:lnTo>
                <a:lnTo>
                  <a:pt x="645977" y="520287"/>
                </a:lnTo>
                <a:lnTo>
                  <a:pt x="645977" y="476050"/>
                </a:lnTo>
                <a:lnTo>
                  <a:pt x="524325" y="476050"/>
                </a:lnTo>
                <a:lnTo>
                  <a:pt x="524325" y="354399"/>
                </a:lnTo>
                <a:close/>
                <a:moveTo>
                  <a:pt x="0" y="0"/>
                </a:moveTo>
                <a:lnTo>
                  <a:pt x="3703637" y="0"/>
                </a:lnTo>
                <a:lnTo>
                  <a:pt x="3703637" y="5613400"/>
                </a:lnTo>
                <a:lnTo>
                  <a:pt x="0" y="5613400"/>
                </a:lnTo>
                <a:close/>
              </a:path>
            </a:pathLst>
          </a:custGeom>
          <a:solidFill>
            <a:srgbClr val="D5D5D5"/>
          </a:solidFill>
        </p:spPr>
        <p:txBody>
          <a:bodyPr wrap="square" tIns="72000">
            <a:noAutofit/>
          </a:bodyPr>
          <a:lstStyle>
            <a:lvl1pPr algn="ctr">
              <a:buNone/>
              <a:defRPr sz="1600"/>
            </a:lvl1pPr>
          </a:lstStyle>
          <a:p>
            <a:endParaRPr lang="en-US" dirty="0"/>
          </a:p>
        </p:txBody>
      </p:sp>
    </p:spTree>
    <p:extLst>
      <p:ext uri="{BB962C8B-B14F-4D97-AF65-F5344CB8AC3E}">
        <p14:creationId xmlns:p14="http://schemas.microsoft.com/office/powerpoint/2010/main" val="2921967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 Quote">
    <p:spTree>
      <p:nvGrpSpPr>
        <p:cNvPr id="1" name=""/>
        <p:cNvGrpSpPr/>
        <p:nvPr/>
      </p:nvGrpSpPr>
      <p:grpSpPr>
        <a:xfrm>
          <a:off x="0" y="0"/>
          <a:ext cx="0" cy="0"/>
          <a:chOff x="0" y="0"/>
          <a:chExt cx="0" cy="0"/>
        </a:xfrm>
      </p:grpSpPr>
      <p:sp>
        <p:nvSpPr>
          <p:cNvPr id="3" name="Background">
            <a:extLst>
              <a:ext uri="{FF2B5EF4-FFF2-40B4-BE49-F238E27FC236}">
                <a16:creationId xmlns:a16="http://schemas.microsoft.com/office/drawing/2014/main" id="{ACF02C55-7208-48B3-80BE-7F51B362FBEA}"/>
              </a:ext>
            </a:extLst>
          </p:cNvPr>
          <p:cNvSpPr/>
          <p:nvPr userDrawn="1"/>
        </p:nvSpPr>
        <p:spPr>
          <a:xfrm>
            <a:off x="0" y="0"/>
            <a:ext cx="12193200" cy="686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solidFill>
                <a:schemeClr val="tx1"/>
              </a:solidFill>
            </a:endParaRPr>
          </a:p>
        </p:txBody>
      </p:sp>
      <p:sp>
        <p:nvSpPr>
          <p:cNvPr id="7" name="Text Placeholder 2"/>
          <p:cNvSpPr>
            <a:spLocks noGrp="1"/>
          </p:cNvSpPr>
          <p:nvPr>
            <p:ph type="body" sz="quarter" idx="13" hasCustomPrompt="1"/>
          </p:nvPr>
        </p:nvSpPr>
        <p:spPr>
          <a:xfrm>
            <a:off x="357188" y="360000"/>
            <a:ext cx="11472412" cy="6138000"/>
          </a:xfrm>
        </p:spPr>
        <p:txBody>
          <a:bodyPr tIns="288000" anchor="ctr" anchorCtr="0"/>
          <a:lstStyle>
            <a:lvl1pPr marL="0" indent="0">
              <a:lnSpc>
                <a:spcPct val="95000"/>
              </a:lnSpc>
              <a:spcAft>
                <a:spcPts val="600"/>
              </a:spcAft>
              <a:buFont typeface="Arial" panose="020B0604020202020204" pitchFamily="34" charset="0"/>
              <a:buChar char="​"/>
              <a:defRPr sz="6000" i="0">
                <a:solidFill>
                  <a:schemeClr val="tx1"/>
                </a:solidFill>
              </a:defRPr>
            </a:lvl1pPr>
            <a:lvl2pPr marL="0" indent="0">
              <a:lnSpc>
                <a:spcPct val="100000"/>
              </a:lnSpc>
              <a:spcBef>
                <a:spcPts val="0"/>
              </a:spcBef>
              <a:spcAft>
                <a:spcPts val="600"/>
              </a:spcAft>
              <a:buFont typeface="Arial" panose="020B0604020202020204" pitchFamily="34" charset="0"/>
              <a:buChar char="​"/>
              <a:defRPr sz="2800" b="1">
                <a:latin typeface="Consolas" panose="020B0609020204030204" pitchFamily="49" charset="0"/>
              </a:defRPr>
            </a:lvl2pPr>
            <a:lvl3pPr marL="0" indent="0">
              <a:lnSpc>
                <a:spcPct val="100000"/>
              </a:lnSpc>
              <a:spcBef>
                <a:spcPts val="0"/>
              </a:spcBef>
              <a:spcAft>
                <a:spcPts val="600"/>
              </a:spcAft>
              <a:buFont typeface="Arial" panose="020B0604020202020204" pitchFamily="34" charset="0"/>
              <a:buChar char="​"/>
              <a:defRPr sz="2800"/>
            </a:lvl3pPr>
            <a:lvl4pPr marL="0" indent="0">
              <a:lnSpc>
                <a:spcPct val="100000"/>
              </a:lnSpc>
              <a:spcBef>
                <a:spcPts val="0"/>
              </a:spcBef>
              <a:spcAft>
                <a:spcPts val="600"/>
              </a:spcAft>
              <a:buFont typeface="Arial" panose="020B0604020202020204" pitchFamily="34" charset="0"/>
              <a:buChar char="​"/>
              <a:defRPr sz="2800"/>
            </a:lvl4pPr>
            <a:lvl5pPr marL="0" indent="0">
              <a:lnSpc>
                <a:spcPct val="100000"/>
              </a:lnSpc>
              <a:spcBef>
                <a:spcPts val="0"/>
              </a:spcBef>
              <a:spcAft>
                <a:spcPts val="600"/>
              </a:spcAft>
              <a:buFont typeface="Arial" panose="020B0604020202020204" pitchFamily="34" charset="0"/>
              <a:buChar char="​"/>
              <a:defRPr sz="2800"/>
            </a:lvl5pPr>
            <a:lvl6pPr marL="0" indent="0">
              <a:lnSpc>
                <a:spcPct val="100000"/>
              </a:lnSpc>
              <a:spcBef>
                <a:spcPts val="0"/>
              </a:spcBef>
              <a:spcAft>
                <a:spcPts val="600"/>
              </a:spcAft>
              <a:buFont typeface="Arial" panose="020B0604020202020204" pitchFamily="34" charset="0"/>
              <a:buChar char="​"/>
              <a:defRPr sz="2800"/>
            </a:lvl6pPr>
            <a:lvl7pPr marL="0" indent="0">
              <a:lnSpc>
                <a:spcPct val="100000"/>
              </a:lnSpc>
              <a:spcBef>
                <a:spcPts val="0"/>
              </a:spcBef>
              <a:spcAft>
                <a:spcPts val="600"/>
              </a:spcAft>
              <a:buFont typeface="Arial" panose="020B0604020202020204" pitchFamily="34" charset="0"/>
              <a:buChar char="​"/>
              <a:defRPr sz="2800"/>
            </a:lvl7pPr>
            <a:lvl8pPr marL="0" indent="0">
              <a:lnSpc>
                <a:spcPct val="100000"/>
              </a:lnSpc>
              <a:spcBef>
                <a:spcPts val="0"/>
              </a:spcBef>
              <a:spcAft>
                <a:spcPts val="600"/>
              </a:spcAft>
              <a:buFont typeface="Arial" panose="020B0604020202020204" pitchFamily="34" charset="0"/>
              <a:buChar char="​"/>
              <a:defRPr sz="2800"/>
            </a:lvl8pPr>
            <a:lvl9pPr marL="0" indent="0">
              <a:lnSpc>
                <a:spcPct val="100000"/>
              </a:lnSpc>
              <a:spcBef>
                <a:spcPts val="0"/>
              </a:spcBef>
              <a:spcAft>
                <a:spcPts val="600"/>
              </a:spcAft>
              <a:buFont typeface="Arial" panose="020B0604020202020204" pitchFamily="34" charset="0"/>
              <a:buChar char="​"/>
              <a:defRPr sz="2800"/>
            </a:lvl9pPr>
          </a:lstStyle>
          <a:p>
            <a:pPr lvl="0"/>
            <a:r>
              <a:rPr lang="en-US" noProof="0" dirty="0"/>
              <a:t>Click to add text</a:t>
            </a:r>
            <a:endParaRPr lang="en-US" dirty="0"/>
          </a:p>
          <a:p>
            <a:pPr lvl="1"/>
            <a:r>
              <a:rPr lang="en-US" noProof="0" dirty="0"/>
              <a:t>Add name here</a:t>
            </a:r>
            <a:endParaRPr lang="en-US" dirty="0"/>
          </a:p>
        </p:txBody>
      </p:sp>
      <p:sp>
        <p:nvSpPr>
          <p:cNvPr id="6" name="Date Placeholder 5">
            <a:extLst>
              <a:ext uri="{FF2B5EF4-FFF2-40B4-BE49-F238E27FC236}">
                <a16:creationId xmlns:a16="http://schemas.microsoft.com/office/drawing/2014/main" id="{7D9C29ED-948B-4EC0-92E7-AB6CC89EC263}"/>
              </a:ext>
            </a:extLst>
          </p:cNvPr>
          <p:cNvSpPr>
            <a:spLocks noGrp="1"/>
          </p:cNvSpPr>
          <p:nvPr>
            <p:ph type="dt" sz="half" idx="14"/>
          </p:nvPr>
        </p:nvSpPr>
        <p:spPr/>
        <p:txBody>
          <a:bodyPr/>
          <a:lstStyle>
            <a:lvl1pPr algn="r">
              <a:defRPr>
                <a:solidFill>
                  <a:schemeClr val="tx1"/>
                </a:solidFill>
              </a:defRPr>
            </a:lvl1pPr>
          </a:lstStyle>
          <a:p>
            <a:fld id="{20A6DD46-B671-41B0-AFF3-D58E06547350}" type="datetime1">
              <a:rPr lang="en-US" smtClean="0"/>
              <a:pPr/>
              <a:t>8/8/2022</a:t>
            </a:fld>
            <a:endParaRPr lang="en-US" dirty="0"/>
          </a:p>
        </p:txBody>
      </p:sp>
      <p:sp>
        <p:nvSpPr>
          <p:cNvPr id="9" name="Slide Number Placeholder 8">
            <a:extLst>
              <a:ext uri="{FF2B5EF4-FFF2-40B4-BE49-F238E27FC236}">
                <a16:creationId xmlns:a16="http://schemas.microsoft.com/office/drawing/2014/main" id="{40F28250-A1CE-45F5-A4EC-6F080DBDAF54}"/>
              </a:ext>
            </a:extLst>
          </p:cNvPr>
          <p:cNvSpPr>
            <a:spLocks noGrp="1"/>
          </p:cNvSpPr>
          <p:nvPr>
            <p:ph type="sldNum" sz="quarter" idx="16"/>
          </p:nvPr>
        </p:nvSpPr>
        <p:spPr/>
        <p:txBody>
          <a:bodyPr/>
          <a:lstStyle>
            <a:lvl1pPr>
              <a:defRPr>
                <a:solidFill>
                  <a:schemeClr val="tx1"/>
                </a:solidFill>
              </a:defRPr>
            </a:lvl1pPr>
          </a:lstStyle>
          <a:p>
            <a:fld id="{23AA811B-2EBD-4900-905E-5BE206449611}" type="slidenum">
              <a:rPr lang="en-US" smtClean="0"/>
              <a:pPr/>
              <a:t>‹#›</a:t>
            </a:fld>
            <a:endParaRPr lang="en-US" dirty="0"/>
          </a:p>
        </p:txBody>
      </p:sp>
      <p:pic>
        <p:nvPicPr>
          <p:cNvPr id="2" name="Graphic 1">
            <a:extLst>
              <a:ext uri="{FF2B5EF4-FFF2-40B4-BE49-F238E27FC236}">
                <a16:creationId xmlns:a16="http://schemas.microsoft.com/office/drawing/2014/main" id="{FBE96656-FB30-4DC0-B294-A53D43CC5BD2}"/>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1948" y="6357033"/>
            <a:ext cx="1274201" cy="142986"/>
          </a:xfrm>
          <a:prstGeom prst="rect">
            <a:avLst/>
          </a:prstGeom>
        </p:spPr>
      </p:pic>
      <p:sp>
        <p:nvSpPr>
          <p:cNvPr id="12" name="text" descr="{&quot;templafy&quot;:{&quot;id&quot;:&quot;2dee36b9-9751-4ded-a149-85d8757825e3&quot;}}" title="Form.Cigna_Confidentiality.EvernorthConfidentiality">
            <a:extLst>
              <a:ext uri="{FF2B5EF4-FFF2-40B4-BE49-F238E27FC236}">
                <a16:creationId xmlns:a16="http://schemas.microsoft.com/office/drawing/2014/main" id="{179FA152-A235-4745-BF20-BDFAEAF315FA}"/>
              </a:ext>
            </a:extLst>
          </p:cNvPr>
          <p:cNvSpPr/>
          <p:nvPr userDrawn="1"/>
        </p:nvSpPr>
        <p:spPr>
          <a:xfrm>
            <a:off x="4235450" y="6318000"/>
            <a:ext cx="327853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l">
              <a:lnSpc>
                <a:spcPct val="83000"/>
              </a:lnSpc>
            </a:pPr>
            <a:r>
              <a:rPr lang="en-US" sz="600" b="0" cap="all" baseline="0" dirty="0">
                <a:solidFill>
                  <a:schemeClr val="tx1"/>
                </a:solidFill>
                <a:effectLst/>
                <a:latin typeface="Consolas" panose="020B0609020204030204" pitchFamily="49" charset="0"/>
                <a:ea typeface="Arial" panose="020B0604020202020204" pitchFamily="34" charset="0"/>
                <a:cs typeface="Consolas" panose="020B0609020204030204" pitchFamily="49" charset="0"/>
              </a:rPr>
              <a:t>© 2021 Evernorth. ALL RIGHTS RESERVED. ALL PRODUCTS AND SERVICES ARE PROVIDED BY OR THROUGH OPERATING SUBSIDIARIES OR AFFILIATES OF EVERNORTH.</a:t>
            </a:r>
          </a:p>
        </p:txBody>
      </p:sp>
      <p:sp>
        <p:nvSpPr>
          <p:cNvPr id="13" name="text" descr="{&quot;templafy&quot;:{&quot;id&quot;:&quot;19aff1d1-d366-41dd-95a5-9798f8e71004&quot;}}" title="Form.Cigna_Confidentiality.Cigna_confidentiality">
            <a:extLst>
              <a:ext uri="{FF2B5EF4-FFF2-40B4-BE49-F238E27FC236}">
                <a16:creationId xmlns:a16="http://schemas.microsoft.com/office/drawing/2014/main" id="{9E82B773-27FC-4A37-860F-91489E0132F0}"/>
              </a:ext>
            </a:extLst>
          </p:cNvPr>
          <p:cNvSpPr/>
          <p:nvPr userDrawn="1"/>
        </p:nvSpPr>
        <p:spPr>
          <a:xfrm>
            <a:off x="2303463" y="6317639"/>
            <a:ext cx="193992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en-US" sz="600" noProof="0" dirty="0" err="1">
              <a:solidFill>
                <a:schemeClr val="tx1"/>
              </a:solidFill>
              <a:latin typeface="Consolas" panose="020B0609020204030204" pitchFamily="49" charset="0"/>
            </a:endParaRPr>
          </a:p>
        </p:txBody>
      </p:sp>
    </p:spTree>
    <p:extLst>
      <p:ext uri="{BB962C8B-B14F-4D97-AF65-F5344CB8AC3E}">
        <p14:creationId xmlns:p14="http://schemas.microsoft.com/office/powerpoint/2010/main" val="8573522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 Quote">
    <p:bg>
      <p:bgPr>
        <a:solidFill>
          <a:schemeClr val="bg1"/>
        </a:solidFill>
        <a:effectLst/>
      </p:bgPr>
    </p:bg>
    <p:spTree>
      <p:nvGrpSpPr>
        <p:cNvPr id="1" name=""/>
        <p:cNvGrpSpPr/>
        <p:nvPr/>
      </p:nvGrpSpPr>
      <p:grpSpPr>
        <a:xfrm>
          <a:off x="0" y="0"/>
          <a:ext cx="0" cy="0"/>
          <a:chOff x="0" y="0"/>
          <a:chExt cx="0" cy="0"/>
        </a:xfrm>
      </p:grpSpPr>
      <p:sp>
        <p:nvSpPr>
          <p:cNvPr id="7" name="Text Placeholder 2"/>
          <p:cNvSpPr>
            <a:spLocks noGrp="1"/>
          </p:cNvSpPr>
          <p:nvPr>
            <p:ph type="body" sz="quarter" idx="13" hasCustomPrompt="1"/>
          </p:nvPr>
        </p:nvSpPr>
        <p:spPr>
          <a:xfrm>
            <a:off x="357188" y="360000"/>
            <a:ext cx="11472412" cy="6138000"/>
          </a:xfrm>
        </p:spPr>
        <p:txBody>
          <a:bodyPr tIns="288000" anchor="ctr" anchorCtr="0"/>
          <a:lstStyle>
            <a:lvl1pPr marL="0" indent="0">
              <a:lnSpc>
                <a:spcPct val="95000"/>
              </a:lnSpc>
              <a:spcAft>
                <a:spcPts val="600"/>
              </a:spcAft>
              <a:buFont typeface="Arial" panose="020B0604020202020204" pitchFamily="34" charset="0"/>
              <a:buChar char="​"/>
              <a:defRPr sz="6000" i="0">
                <a:solidFill>
                  <a:schemeClr val="tx1"/>
                </a:solidFill>
              </a:defRPr>
            </a:lvl1pPr>
            <a:lvl2pPr marL="0" indent="0">
              <a:lnSpc>
                <a:spcPct val="100000"/>
              </a:lnSpc>
              <a:spcBef>
                <a:spcPts val="0"/>
              </a:spcBef>
              <a:spcAft>
                <a:spcPts val="600"/>
              </a:spcAft>
              <a:buFont typeface="Arial" panose="020B0604020202020204" pitchFamily="34" charset="0"/>
              <a:buChar char="​"/>
              <a:defRPr sz="2800" b="1">
                <a:latin typeface="Consolas" panose="020B0609020204030204" pitchFamily="49" charset="0"/>
              </a:defRPr>
            </a:lvl2pPr>
            <a:lvl3pPr marL="0" indent="0">
              <a:lnSpc>
                <a:spcPct val="100000"/>
              </a:lnSpc>
              <a:spcBef>
                <a:spcPts val="0"/>
              </a:spcBef>
              <a:spcAft>
                <a:spcPts val="600"/>
              </a:spcAft>
              <a:buFont typeface="Arial" panose="020B0604020202020204" pitchFamily="34" charset="0"/>
              <a:buChar char="​"/>
              <a:defRPr sz="2800"/>
            </a:lvl3pPr>
            <a:lvl4pPr marL="0" indent="0">
              <a:lnSpc>
                <a:spcPct val="100000"/>
              </a:lnSpc>
              <a:spcBef>
                <a:spcPts val="0"/>
              </a:spcBef>
              <a:spcAft>
                <a:spcPts val="600"/>
              </a:spcAft>
              <a:buFont typeface="Arial" panose="020B0604020202020204" pitchFamily="34" charset="0"/>
              <a:buChar char="​"/>
              <a:defRPr sz="2800"/>
            </a:lvl4pPr>
            <a:lvl5pPr marL="0" indent="0">
              <a:lnSpc>
                <a:spcPct val="100000"/>
              </a:lnSpc>
              <a:spcBef>
                <a:spcPts val="0"/>
              </a:spcBef>
              <a:spcAft>
                <a:spcPts val="600"/>
              </a:spcAft>
              <a:buFont typeface="Arial" panose="020B0604020202020204" pitchFamily="34" charset="0"/>
              <a:buChar char="​"/>
              <a:defRPr sz="2800"/>
            </a:lvl5pPr>
            <a:lvl6pPr marL="0" indent="0">
              <a:lnSpc>
                <a:spcPct val="100000"/>
              </a:lnSpc>
              <a:spcBef>
                <a:spcPts val="0"/>
              </a:spcBef>
              <a:spcAft>
                <a:spcPts val="600"/>
              </a:spcAft>
              <a:buFont typeface="Arial" panose="020B0604020202020204" pitchFamily="34" charset="0"/>
              <a:buChar char="​"/>
              <a:defRPr sz="2800"/>
            </a:lvl6pPr>
            <a:lvl7pPr marL="0" indent="0">
              <a:lnSpc>
                <a:spcPct val="100000"/>
              </a:lnSpc>
              <a:spcBef>
                <a:spcPts val="0"/>
              </a:spcBef>
              <a:spcAft>
                <a:spcPts val="600"/>
              </a:spcAft>
              <a:buFont typeface="Arial" panose="020B0604020202020204" pitchFamily="34" charset="0"/>
              <a:buChar char="​"/>
              <a:defRPr sz="2800"/>
            </a:lvl7pPr>
            <a:lvl8pPr marL="0" indent="0">
              <a:lnSpc>
                <a:spcPct val="100000"/>
              </a:lnSpc>
              <a:spcBef>
                <a:spcPts val="0"/>
              </a:spcBef>
              <a:spcAft>
                <a:spcPts val="600"/>
              </a:spcAft>
              <a:buFont typeface="Arial" panose="020B0604020202020204" pitchFamily="34" charset="0"/>
              <a:buChar char="​"/>
              <a:defRPr sz="2800"/>
            </a:lvl8pPr>
            <a:lvl9pPr marL="0" indent="0">
              <a:lnSpc>
                <a:spcPct val="100000"/>
              </a:lnSpc>
              <a:spcBef>
                <a:spcPts val="0"/>
              </a:spcBef>
              <a:spcAft>
                <a:spcPts val="600"/>
              </a:spcAft>
              <a:buFont typeface="Arial" panose="020B0604020202020204" pitchFamily="34" charset="0"/>
              <a:buChar char="​"/>
              <a:defRPr sz="2800"/>
            </a:lvl9pPr>
          </a:lstStyle>
          <a:p>
            <a:pPr lvl="0"/>
            <a:r>
              <a:rPr lang="en-US" noProof="0" dirty="0"/>
              <a:t>Click to add text</a:t>
            </a:r>
            <a:endParaRPr lang="en-US" dirty="0"/>
          </a:p>
          <a:p>
            <a:pPr lvl="1"/>
            <a:r>
              <a:rPr lang="en-US" noProof="0" dirty="0"/>
              <a:t>Add name here</a:t>
            </a:r>
            <a:endParaRPr lang="en-US" dirty="0"/>
          </a:p>
        </p:txBody>
      </p:sp>
      <p:sp>
        <p:nvSpPr>
          <p:cNvPr id="6" name="Date Placeholder 5">
            <a:extLst>
              <a:ext uri="{FF2B5EF4-FFF2-40B4-BE49-F238E27FC236}">
                <a16:creationId xmlns:a16="http://schemas.microsoft.com/office/drawing/2014/main" id="{7D9C29ED-948B-4EC0-92E7-AB6CC89EC263}"/>
              </a:ext>
            </a:extLst>
          </p:cNvPr>
          <p:cNvSpPr>
            <a:spLocks noGrp="1"/>
          </p:cNvSpPr>
          <p:nvPr>
            <p:ph type="dt" sz="half" idx="14"/>
          </p:nvPr>
        </p:nvSpPr>
        <p:spPr/>
        <p:txBody>
          <a:bodyPr/>
          <a:lstStyle>
            <a:lvl1pPr algn="r">
              <a:defRPr>
                <a:solidFill>
                  <a:schemeClr val="tx1"/>
                </a:solidFill>
              </a:defRPr>
            </a:lvl1pPr>
          </a:lstStyle>
          <a:p>
            <a:fld id="{297AA79E-46A4-4FC7-8E3B-DE0BA004FD7B}" type="datetime1">
              <a:rPr lang="en-US" smtClean="0"/>
              <a:pPr/>
              <a:t>8/8/2022</a:t>
            </a:fld>
            <a:endParaRPr lang="en-US" dirty="0"/>
          </a:p>
        </p:txBody>
      </p:sp>
      <p:sp>
        <p:nvSpPr>
          <p:cNvPr id="9" name="Slide Number Placeholder 8">
            <a:extLst>
              <a:ext uri="{FF2B5EF4-FFF2-40B4-BE49-F238E27FC236}">
                <a16:creationId xmlns:a16="http://schemas.microsoft.com/office/drawing/2014/main" id="{40F28250-A1CE-45F5-A4EC-6F080DBDAF54}"/>
              </a:ext>
            </a:extLst>
          </p:cNvPr>
          <p:cNvSpPr>
            <a:spLocks noGrp="1"/>
          </p:cNvSpPr>
          <p:nvPr>
            <p:ph type="sldNum" sz="quarter" idx="16"/>
          </p:nvPr>
        </p:nvSpPr>
        <p:spPr/>
        <p:txBody>
          <a:bodyPr/>
          <a:lstStyle>
            <a:lvl1pPr>
              <a:defRPr>
                <a:solidFill>
                  <a:schemeClr val="tx1"/>
                </a:solidFill>
              </a:defRPr>
            </a:lvl1pPr>
          </a:lstStyle>
          <a:p>
            <a:fld id="{23AA811B-2EBD-4900-905E-5BE206449611}" type="slidenum">
              <a:rPr lang="en-US" smtClean="0"/>
              <a:pPr/>
              <a:t>‹#›</a:t>
            </a:fld>
            <a:endParaRPr lang="en-US" dirty="0"/>
          </a:p>
        </p:txBody>
      </p:sp>
      <p:pic>
        <p:nvPicPr>
          <p:cNvPr id="2" name="Graphic 1">
            <a:extLst>
              <a:ext uri="{FF2B5EF4-FFF2-40B4-BE49-F238E27FC236}">
                <a16:creationId xmlns:a16="http://schemas.microsoft.com/office/drawing/2014/main" id="{D673EC67-C24F-417A-8AFF-8C5956CA5BE7}"/>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1948" y="6357033"/>
            <a:ext cx="1274201" cy="142986"/>
          </a:xfrm>
          <a:prstGeom prst="rect">
            <a:avLst/>
          </a:prstGeom>
        </p:spPr>
      </p:pic>
    </p:spTree>
    <p:extLst>
      <p:ext uri="{BB962C8B-B14F-4D97-AF65-F5344CB8AC3E}">
        <p14:creationId xmlns:p14="http://schemas.microsoft.com/office/powerpoint/2010/main" val="13882608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 Repor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800">
                <a:solidFill>
                  <a:schemeClr val="tx1"/>
                </a:solidFill>
              </a:defRPr>
            </a:lvl1pPr>
          </a:lstStyle>
          <a:p>
            <a:r>
              <a:rPr lang="en-US" noProof="0" dirty="0"/>
              <a:t>Click to add title</a:t>
            </a:r>
            <a:endParaRPr lang="en-US" dirty="0"/>
          </a:p>
        </p:txBody>
      </p:sp>
      <p:sp>
        <p:nvSpPr>
          <p:cNvPr id="3" name="Content Placeholder 2"/>
          <p:cNvSpPr>
            <a:spLocks noGrp="1"/>
          </p:cNvSpPr>
          <p:nvPr>
            <p:ph idx="1" hasCustomPrompt="1"/>
          </p:nvPr>
        </p:nvSpPr>
        <p:spPr/>
        <p:txBody>
          <a:bodyPr/>
          <a:lstStyle>
            <a:lvl1pPr>
              <a:defRPr sz="1600">
                <a:solidFill>
                  <a:schemeClr val="tx1"/>
                </a:solidFill>
              </a:defRPr>
            </a:lvl1pPr>
            <a:lvl2pPr>
              <a:defRPr sz="1600">
                <a:solidFill>
                  <a:schemeClr val="tx1"/>
                </a:solidFill>
              </a:defRPr>
            </a:lvl2pPr>
            <a:lvl3pPr marL="810000" indent="-270000">
              <a:buFont typeface="Arial" panose="020B0604020202020204" pitchFamily="34" charset="0"/>
              <a:buChar char="•"/>
              <a:defRPr sz="1600">
                <a:solidFill>
                  <a:schemeClr val="tx1"/>
                </a:solidFill>
              </a:defRPr>
            </a:lvl3pPr>
            <a:lvl4pPr>
              <a:defRPr sz="1600">
                <a:solidFill>
                  <a:schemeClr val="tx1"/>
                </a:solidFill>
              </a:defRPr>
            </a:lvl4pPr>
            <a:lvl5pPr>
              <a:defRPr sz="1600">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buNone/>
              <a:defRPr sz="4800">
                <a:solidFill>
                  <a:schemeClr val="tx1"/>
                </a:solidFill>
              </a:defRPr>
            </a:lvl9pPr>
          </a:lstStyle>
          <a:p>
            <a:pPr lvl="0"/>
            <a:r>
              <a:rPr lang="en-US" noProof="0" dirty="0"/>
              <a:t>Click to add text</a:t>
            </a:r>
            <a:endParaRPr lang="en-US" dirty="0"/>
          </a:p>
          <a:p>
            <a:pPr lvl="1"/>
            <a:r>
              <a:rPr lang="en-US" noProof="0" dirty="0"/>
              <a:t>Second level</a:t>
            </a:r>
            <a:endParaRPr lang="en-US" dirty="0"/>
          </a:p>
          <a:p>
            <a:pPr lvl="2"/>
            <a:r>
              <a:rPr lang="en-US" noProof="0" dirty="0"/>
              <a:t>Third level</a:t>
            </a:r>
            <a:endParaRPr lang="en-US" dirty="0"/>
          </a:p>
          <a:p>
            <a:pPr lvl="3"/>
            <a:r>
              <a:rPr lang="en-US" noProof="0" dirty="0"/>
              <a:t>Fourth level</a:t>
            </a:r>
            <a:endParaRPr lang="en-US" dirty="0"/>
          </a:p>
          <a:p>
            <a:pPr lvl="4"/>
            <a:r>
              <a:rPr lang="en-US" noProof="0" dirty="0"/>
              <a:t>Fifth level</a:t>
            </a:r>
            <a:endParaRPr lang="en-US" dirty="0"/>
          </a:p>
          <a:p>
            <a:pPr lvl="5"/>
            <a:r>
              <a:rPr lang="en-US" noProof="0" dirty="0"/>
              <a:t>6</a:t>
            </a:r>
            <a:endParaRPr lang="en-US" dirty="0"/>
          </a:p>
          <a:p>
            <a:pPr lvl="8"/>
            <a:endParaRPr lang="en-US" noProof="0" dirty="0"/>
          </a:p>
        </p:txBody>
      </p:sp>
      <p:sp>
        <p:nvSpPr>
          <p:cNvPr id="14" name="Text Placeholder 13">
            <a:extLst>
              <a:ext uri="{FF2B5EF4-FFF2-40B4-BE49-F238E27FC236}">
                <a16:creationId xmlns:a16="http://schemas.microsoft.com/office/drawing/2014/main" id="{DEBBE09B-35FB-4112-9ADF-BA0FEC378F77}"/>
              </a:ext>
            </a:extLst>
          </p:cNvPr>
          <p:cNvSpPr>
            <a:spLocks noGrp="1"/>
          </p:cNvSpPr>
          <p:nvPr>
            <p:ph type="body" sz="quarter" idx="16" hasCustomPrompt="1"/>
          </p:nvPr>
        </p:nvSpPr>
        <p:spPr>
          <a:xfrm>
            <a:off x="360000" y="5972400"/>
            <a:ext cx="11473200" cy="180000"/>
          </a:xfrm>
        </p:spPr>
        <p:txBody>
          <a:bodyPr anchor="b"/>
          <a:lstStyle>
            <a:lvl1pPr marL="0" indent="0">
              <a:buNone/>
              <a:defRPr sz="800" i="1">
                <a:solidFill>
                  <a:schemeClr val="tx1"/>
                </a:solidFill>
              </a:defRPr>
            </a:lvl1pPr>
          </a:lstStyle>
          <a:p>
            <a:pPr lvl="0"/>
            <a:r>
              <a:rPr lang="en-US" dirty="0"/>
              <a:t>Insert notes</a:t>
            </a:r>
            <a:endParaRPr lang="en-US"/>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lvl1pPr algn="r">
              <a:defRPr>
                <a:solidFill>
                  <a:schemeClr val="tx1"/>
                </a:solidFill>
              </a:defRPr>
            </a:lvl1pPr>
          </a:lstStyle>
          <a:p>
            <a:fld id="{DD0B2BF0-6EC9-40DF-9CB4-4138D91B7E34}" type="datetime1">
              <a:rPr lang="en-US" smtClean="0"/>
              <a:pPr/>
              <a:t>8/8/2022</a:t>
            </a:fld>
            <a:endParaRPr lang="en-US" dirty="0"/>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lvl1pPr>
              <a:defRPr>
                <a:solidFill>
                  <a:schemeClr val="tx1"/>
                </a:solidFill>
              </a:defRPr>
            </a:lvl1pPr>
          </a:lstStyle>
          <a:p>
            <a:fld id="{23AA811B-2EBD-4900-905E-5BE206449611}" type="slidenum">
              <a:rPr lang="en-US" smtClean="0"/>
              <a:pPr/>
              <a:t>‹#›</a:t>
            </a:fld>
            <a:endParaRPr lang="en-US" dirty="0"/>
          </a:p>
        </p:txBody>
      </p:sp>
    </p:spTree>
    <p:extLst>
      <p:ext uri="{BB962C8B-B14F-4D97-AF65-F5344CB8AC3E}">
        <p14:creationId xmlns:p14="http://schemas.microsoft.com/office/powerpoint/2010/main" val="33094490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 Repor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7188" y="360362"/>
            <a:ext cx="3706812" cy="1068388"/>
          </a:xfrm>
        </p:spPr>
        <p:txBody>
          <a:bodyPr/>
          <a:lstStyle>
            <a:lvl1pPr>
              <a:defRPr sz="2800">
                <a:solidFill>
                  <a:schemeClr val="tx1"/>
                </a:solidFill>
              </a:defRPr>
            </a:lvl1pPr>
          </a:lstStyle>
          <a:p>
            <a:r>
              <a:rPr lang="en-US" noProof="0" dirty="0"/>
              <a:t>Click to add title</a:t>
            </a:r>
            <a:endParaRPr lang="en-US" dirty="0"/>
          </a:p>
        </p:txBody>
      </p:sp>
      <p:sp>
        <p:nvSpPr>
          <p:cNvPr id="4" name="Content Placeholder 3">
            <a:extLst>
              <a:ext uri="{FF2B5EF4-FFF2-40B4-BE49-F238E27FC236}">
                <a16:creationId xmlns:a16="http://schemas.microsoft.com/office/drawing/2014/main" id="{013792E7-D3ED-44A3-BDD8-D9B78A9E6685}"/>
              </a:ext>
            </a:extLst>
          </p:cNvPr>
          <p:cNvSpPr>
            <a:spLocks noGrp="1"/>
          </p:cNvSpPr>
          <p:nvPr>
            <p:ph sz="quarter" idx="18" hasCustomPrompt="1"/>
          </p:nvPr>
        </p:nvSpPr>
        <p:spPr>
          <a:xfrm>
            <a:off x="360000" y="1609199"/>
            <a:ext cx="3704080" cy="4362975"/>
          </a:xfrm>
        </p:spPr>
        <p:txBody>
          <a:bodyPr/>
          <a:lstStyle>
            <a:lvl1pPr>
              <a:defRPr sz="1600">
                <a:solidFill>
                  <a:schemeClr val="tx1"/>
                </a:solidFill>
              </a:defRPr>
            </a:lvl1pPr>
            <a:lvl2pPr>
              <a:defRPr sz="1600">
                <a:solidFill>
                  <a:schemeClr val="tx1"/>
                </a:solidFill>
              </a:defRPr>
            </a:lvl2pPr>
            <a:lvl3pPr marL="810000" indent="-270000">
              <a:buFont typeface="Arial" panose="020B0604020202020204" pitchFamily="34" charset="0"/>
              <a:buChar char="•"/>
              <a:defRPr sz="1600">
                <a:solidFill>
                  <a:schemeClr val="tx1"/>
                </a:solidFill>
              </a:defRPr>
            </a:lvl3pPr>
            <a:lvl4pPr>
              <a:defRPr sz="1600">
                <a:solidFill>
                  <a:schemeClr val="tx1"/>
                </a:solidFill>
              </a:defRPr>
            </a:lvl4pPr>
            <a:lvl5pPr>
              <a:defRPr sz="1600">
                <a:solidFill>
                  <a:schemeClr val="tx1"/>
                </a:solidFill>
              </a:defRPr>
            </a:lvl5pPr>
            <a:lvl6pPr>
              <a:defRPr>
                <a:solidFill>
                  <a:schemeClr val="tx1"/>
                </a:solidFill>
              </a:defRPr>
            </a:lvl6pPr>
            <a:lvl7pPr>
              <a:buNone/>
              <a:defRPr>
                <a:solidFill>
                  <a:schemeClr val="tx1"/>
                </a:solidFill>
              </a:defRPr>
            </a:lvl7pPr>
            <a:lvl8pPr>
              <a:buNone/>
              <a:defRPr>
                <a:solidFill>
                  <a:schemeClr val="tx1"/>
                </a:solidFill>
              </a:defRPr>
            </a:lvl8pPr>
            <a:lvl9pPr>
              <a:defRPr sz="4800">
                <a:solidFill>
                  <a:schemeClr val="tx1"/>
                </a:solidFill>
              </a:defRPr>
            </a:lvl9pPr>
          </a:lstStyle>
          <a:p>
            <a:pPr lvl="0"/>
            <a:r>
              <a:rPr lang="en-US" dirty="0"/>
              <a:t>Click to add text</a:t>
            </a:r>
            <a:endParaRPr lang="en-US"/>
          </a:p>
          <a:p>
            <a:pPr lvl="1"/>
            <a:r>
              <a:rPr lang="en-US" dirty="0"/>
              <a:t>Second level</a:t>
            </a:r>
            <a:endParaRPr lang="en-US"/>
          </a:p>
          <a:p>
            <a:pPr lvl="2"/>
            <a:r>
              <a:rPr lang="en-US" dirty="0"/>
              <a:t>Third level</a:t>
            </a:r>
            <a:endParaRPr lang="en-US"/>
          </a:p>
          <a:p>
            <a:pPr lvl="3"/>
            <a:r>
              <a:rPr lang="en-US" dirty="0"/>
              <a:t>Fourth level</a:t>
            </a:r>
            <a:endParaRPr lang="en-US"/>
          </a:p>
          <a:p>
            <a:pPr lvl="4"/>
            <a:r>
              <a:rPr lang="en-US" dirty="0"/>
              <a:t>Fifth level</a:t>
            </a:r>
            <a:endParaRPr lang="en-US"/>
          </a:p>
          <a:p>
            <a:pPr lvl="5"/>
            <a:r>
              <a:rPr lang="en-US" dirty="0"/>
              <a:t>6</a:t>
            </a:r>
            <a:endParaRPr lang="en-US"/>
          </a:p>
          <a:p>
            <a:pPr lvl="6"/>
            <a:endParaRPr lang="en-US" dirty="0"/>
          </a:p>
          <a:p>
            <a:pPr lvl="8"/>
            <a:endParaRPr lang="en-US" dirty="0"/>
          </a:p>
        </p:txBody>
      </p:sp>
      <p:sp>
        <p:nvSpPr>
          <p:cNvPr id="11" name="Content Placeholder 10">
            <a:extLst>
              <a:ext uri="{FF2B5EF4-FFF2-40B4-BE49-F238E27FC236}">
                <a16:creationId xmlns:a16="http://schemas.microsoft.com/office/drawing/2014/main" id="{AEA23C3E-812A-448E-A56C-7B570C44284B}"/>
              </a:ext>
            </a:extLst>
          </p:cNvPr>
          <p:cNvSpPr>
            <a:spLocks noGrp="1"/>
          </p:cNvSpPr>
          <p:nvPr>
            <p:ph sz="quarter" idx="19" hasCustomPrompt="1"/>
          </p:nvPr>
        </p:nvSpPr>
        <p:spPr>
          <a:xfrm>
            <a:off x="5214938" y="360000"/>
            <a:ext cx="2732087" cy="2718000"/>
          </a:xfrm>
        </p:spPr>
        <p:txBody>
          <a:bodyPr/>
          <a:lstStyle>
            <a:lvl1pPr>
              <a:defRPr sz="1600">
                <a:solidFill>
                  <a:schemeClr val="tx1"/>
                </a:solidFill>
              </a:defRPr>
            </a:lvl1pPr>
            <a:lvl2pPr>
              <a:defRPr sz="1600">
                <a:solidFill>
                  <a:schemeClr val="tx1"/>
                </a:solidFill>
              </a:defRPr>
            </a:lvl2pPr>
            <a:lvl3pPr marL="810000" indent="-270000">
              <a:buFont typeface="Arial" panose="020B0604020202020204" pitchFamily="34" charset="0"/>
              <a:buChar char="•"/>
              <a:defRPr sz="1600">
                <a:solidFill>
                  <a:schemeClr val="tx1"/>
                </a:solidFill>
              </a:defRPr>
            </a:lvl3pPr>
            <a:lvl4pPr>
              <a:defRPr sz="1600">
                <a:solidFill>
                  <a:schemeClr val="tx1"/>
                </a:solidFill>
              </a:defRPr>
            </a:lvl4pPr>
            <a:lvl5pPr>
              <a:defRPr sz="1600">
                <a:solidFill>
                  <a:schemeClr val="tx1"/>
                </a:solidFill>
              </a:defRPr>
            </a:lvl5pPr>
            <a:lvl6pPr>
              <a:defRPr>
                <a:solidFill>
                  <a:schemeClr val="tx1"/>
                </a:solidFill>
              </a:defRPr>
            </a:lvl6pPr>
            <a:lvl7pPr>
              <a:buNone/>
              <a:defRPr>
                <a:solidFill>
                  <a:schemeClr val="tx1"/>
                </a:solidFill>
              </a:defRPr>
            </a:lvl7pPr>
            <a:lvl8pPr>
              <a:buNone/>
              <a:defRPr>
                <a:solidFill>
                  <a:schemeClr val="tx1"/>
                </a:solidFill>
              </a:defRPr>
            </a:lvl8pPr>
            <a:lvl9pPr>
              <a:buNone/>
              <a:defRPr sz="4800">
                <a:solidFill>
                  <a:schemeClr val="tx1"/>
                </a:solidFill>
              </a:defRPr>
            </a:lvl9pPr>
          </a:lstStyle>
          <a:p>
            <a:pPr lvl="0"/>
            <a:r>
              <a:rPr lang="en-US" dirty="0"/>
              <a:t>Click to add text</a:t>
            </a:r>
            <a:endParaRPr lang="en-US"/>
          </a:p>
          <a:p>
            <a:pPr lvl="1"/>
            <a:r>
              <a:rPr lang="en-US" dirty="0"/>
              <a:t>Second level</a:t>
            </a:r>
            <a:endParaRPr lang="en-US"/>
          </a:p>
          <a:p>
            <a:pPr lvl="2"/>
            <a:r>
              <a:rPr lang="en-US" dirty="0"/>
              <a:t>Third level</a:t>
            </a:r>
            <a:endParaRPr lang="en-US"/>
          </a:p>
          <a:p>
            <a:pPr lvl="3"/>
            <a:r>
              <a:rPr lang="en-US" dirty="0"/>
              <a:t>Fourth level</a:t>
            </a:r>
            <a:endParaRPr lang="en-US"/>
          </a:p>
          <a:p>
            <a:pPr lvl="4"/>
            <a:r>
              <a:rPr lang="en-US" dirty="0"/>
              <a:t>Fifth level</a:t>
            </a:r>
            <a:endParaRPr lang="en-US"/>
          </a:p>
          <a:p>
            <a:pPr lvl="5"/>
            <a:r>
              <a:rPr lang="en-US" dirty="0"/>
              <a:t>6</a:t>
            </a:r>
            <a:endParaRPr lang="en-US"/>
          </a:p>
        </p:txBody>
      </p:sp>
      <p:sp>
        <p:nvSpPr>
          <p:cNvPr id="13" name="Content Placeholder 12">
            <a:extLst>
              <a:ext uri="{FF2B5EF4-FFF2-40B4-BE49-F238E27FC236}">
                <a16:creationId xmlns:a16="http://schemas.microsoft.com/office/drawing/2014/main" id="{629B33CE-B0C3-47BE-B282-38CF33B6B4C5}"/>
              </a:ext>
            </a:extLst>
          </p:cNvPr>
          <p:cNvSpPr>
            <a:spLocks noGrp="1"/>
          </p:cNvSpPr>
          <p:nvPr>
            <p:ph sz="quarter" idx="20" hasCustomPrompt="1"/>
          </p:nvPr>
        </p:nvSpPr>
        <p:spPr>
          <a:xfrm>
            <a:off x="5214938" y="3254400"/>
            <a:ext cx="2732087" cy="2718000"/>
          </a:xfrm>
        </p:spPr>
        <p:txBody>
          <a:bodyPr/>
          <a:lstStyle>
            <a:lvl1pPr>
              <a:defRPr sz="1600">
                <a:solidFill>
                  <a:schemeClr val="tx1"/>
                </a:solidFill>
              </a:defRPr>
            </a:lvl1pPr>
            <a:lvl2pPr>
              <a:defRPr sz="1600">
                <a:solidFill>
                  <a:schemeClr val="tx1"/>
                </a:solidFill>
              </a:defRPr>
            </a:lvl2pPr>
            <a:lvl3pPr marL="825750" indent="-285750">
              <a:buFont typeface="Arial" panose="020B0604020202020204" pitchFamily="34" charset="0"/>
              <a:buChar char="•"/>
              <a:defRPr sz="1600">
                <a:solidFill>
                  <a:schemeClr val="tx1"/>
                </a:solidFill>
              </a:defRPr>
            </a:lvl3pPr>
            <a:lvl4pPr>
              <a:defRPr sz="1600">
                <a:solidFill>
                  <a:schemeClr val="tx1"/>
                </a:solidFill>
              </a:defRPr>
            </a:lvl4pPr>
            <a:lvl5pPr>
              <a:defRPr sz="1600">
                <a:solidFill>
                  <a:schemeClr val="tx1"/>
                </a:solidFill>
              </a:defRPr>
            </a:lvl5pPr>
            <a:lvl6pPr>
              <a:defRPr>
                <a:solidFill>
                  <a:schemeClr val="tx1"/>
                </a:solidFill>
              </a:defRPr>
            </a:lvl6pPr>
            <a:lvl7pPr>
              <a:buNone/>
              <a:defRPr>
                <a:solidFill>
                  <a:schemeClr val="tx1"/>
                </a:solidFill>
              </a:defRPr>
            </a:lvl7pPr>
            <a:lvl8pPr>
              <a:defRPr>
                <a:solidFill>
                  <a:schemeClr val="tx1"/>
                </a:solidFill>
              </a:defRPr>
            </a:lvl8pPr>
            <a:lvl9pPr>
              <a:defRPr sz="4800">
                <a:solidFill>
                  <a:schemeClr val="tx1"/>
                </a:solidFill>
              </a:defRPr>
            </a:lvl9pPr>
          </a:lstStyle>
          <a:p>
            <a:pPr lvl="0"/>
            <a:r>
              <a:rPr lang="en-US" dirty="0"/>
              <a:t>Click to add text</a:t>
            </a:r>
            <a:endParaRPr lang="en-US"/>
          </a:p>
          <a:p>
            <a:pPr lvl="1"/>
            <a:r>
              <a:rPr lang="en-US" dirty="0"/>
              <a:t>Second level</a:t>
            </a:r>
            <a:endParaRPr lang="en-US"/>
          </a:p>
          <a:p>
            <a:pPr lvl="2"/>
            <a:r>
              <a:rPr lang="en-US" dirty="0"/>
              <a:t>Third level</a:t>
            </a:r>
            <a:endParaRPr lang="en-US"/>
          </a:p>
          <a:p>
            <a:pPr lvl="3"/>
            <a:r>
              <a:rPr lang="en-US" dirty="0"/>
              <a:t>Fourth level</a:t>
            </a:r>
            <a:endParaRPr lang="en-US"/>
          </a:p>
          <a:p>
            <a:pPr lvl="4"/>
            <a:r>
              <a:rPr lang="en-US" dirty="0"/>
              <a:t>Fifth level</a:t>
            </a:r>
            <a:endParaRPr lang="en-US"/>
          </a:p>
          <a:p>
            <a:pPr lvl="5"/>
            <a:r>
              <a:rPr lang="en-US" dirty="0"/>
              <a:t>6</a:t>
            </a:r>
            <a:endParaRPr lang="en-US"/>
          </a:p>
          <a:p>
            <a:pPr lvl="6"/>
            <a:endParaRPr lang="en-US" dirty="0"/>
          </a:p>
        </p:txBody>
      </p:sp>
      <p:sp>
        <p:nvSpPr>
          <p:cNvPr id="14" name="Content Placeholder 10">
            <a:extLst>
              <a:ext uri="{FF2B5EF4-FFF2-40B4-BE49-F238E27FC236}">
                <a16:creationId xmlns:a16="http://schemas.microsoft.com/office/drawing/2014/main" id="{E825DF73-58A1-47D7-B622-D1B8BA7C3396}"/>
              </a:ext>
            </a:extLst>
          </p:cNvPr>
          <p:cNvSpPr>
            <a:spLocks noGrp="1"/>
          </p:cNvSpPr>
          <p:nvPr>
            <p:ph sz="quarter" idx="21" hasCustomPrompt="1"/>
          </p:nvPr>
        </p:nvSpPr>
        <p:spPr>
          <a:xfrm>
            <a:off x="9091164" y="360000"/>
            <a:ext cx="2732088" cy="2718000"/>
          </a:xfrm>
        </p:spPr>
        <p:txBody>
          <a:bodyPr/>
          <a:lstStyle>
            <a:lvl1pPr>
              <a:defRPr sz="1600">
                <a:solidFill>
                  <a:schemeClr val="tx1"/>
                </a:solidFill>
              </a:defRPr>
            </a:lvl1pPr>
            <a:lvl2pPr>
              <a:defRPr sz="1600">
                <a:solidFill>
                  <a:schemeClr val="tx1"/>
                </a:solidFill>
              </a:defRPr>
            </a:lvl2pPr>
            <a:lvl3pPr marL="810000" indent="-270000">
              <a:buFont typeface="Arial" panose="020B0604020202020204" pitchFamily="34" charset="0"/>
              <a:buChar char="•"/>
              <a:defRPr sz="1600">
                <a:solidFill>
                  <a:schemeClr val="tx1"/>
                </a:solidFill>
              </a:defRPr>
            </a:lvl3pPr>
            <a:lvl4pPr>
              <a:defRPr sz="1600">
                <a:solidFill>
                  <a:schemeClr val="tx1"/>
                </a:solidFill>
              </a:defRPr>
            </a:lvl4pPr>
            <a:lvl5pPr>
              <a:defRPr sz="1600">
                <a:solidFill>
                  <a:schemeClr val="tx1"/>
                </a:solidFill>
              </a:defRPr>
            </a:lvl5pPr>
            <a:lvl6pPr>
              <a:defRPr>
                <a:solidFill>
                  <a:schemeClr val="tx1"/>
                </a:solidFill>
              </a:defRPr>
            </a:lvl6pPr>
            <a:lvl7pPr>
              <a:buNone/>
              <a:defRPr>
                <a:solidFill>
                  <a:schemeClr val="tx1"/>
                </a:solidFill>
              </a:defRPr>
            </a:lvl7pPr>
            <a:lvl8pPr>
              <a:buNone/>
              <a:defRPr>
                <a:solidFill>
                  <a:schemeClr val="tx1"/>
                </a:solidFill>
              </a:defRPr>
            </a:lvl8pPr>
            <a:lvl9pPr>
              <a:buNone/>
              <a:defRPr sz="4800">
                <a:solidFill>
                  <a:schemeClr val="tx1"/>
                </a:solidFill>
              </a:defRPr>
            </a:lvl9pPr>
          </a:lstStyle>
          <a:p>
            <a:pPr lvl="0"/>
            <a:r>
              <a:rPr lang="en-US" dirty="0"/>
              <a:t>Click to add text</a:t>
            </a:r>
            <a:endParaRPr lang="en-US"/>
          </a:p>
          <a:p>
            <a:pPr lvl="1"/>
            <a:r>
              <a:rPr lang="en-US" dirty="0"/>
              <a:t>Second level</a:t>
            </a:r>
            <a:endParaRPr lang="en-US"/>
          </a:p>
          <a:p>
            <a:pPr lvl="2"/>
            <a:r>
              <a:rPr lang="en-US" dirty="0"/>
              <a:t>Third level</a:t>
            </a:r>
            <a:endParaRPr lang="en-US"/>
          </a:p>
          <a:p>
            <a:pPr lvl="3"/>
            <a:r>
              <a:rPr lang="en-US" dirty="0"/>
              <a:t>Fourth level</a:t>
            </a:r>
            <a:endParaRPr lang="en-US"/>
          </a:p>
          <a:p>
            <a:pPr lvl="4"/>
            <a:r>
              <a:rPr lang="en-US" dirty="0"/>
              <a:t>Fifth level</a:t>
            </a:r>
            <a:endParaRPr lang="en-US"/>
          </a:p>
          <a:p>
            <a:pPr lvl="5"/>
            <a:r>
              <a:rPr lang="en-US" dirty="0"/>
              <a:t>6</a:t>
            </a:r>
            <a:endParaRPr lang="en-US"/>
          </a:p>
        </p:txBody>
      </p:sp>
      <p:sp>
        <p:nvSpPr>
          <p:cNvPr id="15" name="Content Placeholder 12">
            <a:extLst>
              <a:ext uri="{FF2B5EF4-FFF2-40B4-BE49-F238E27FC236}">
                <a16:creationId xmlns:a16="http://schemas.microsoft.com/office/drawing/2014/main" id="{74A4E2BC-92E5-4432-B1DD-099201543C36}"/>
              </a:ext>
            </a:extLst>
          </p:cNvPr>
          <p:cNvSpPr>
            <a:spLocks noGrp="1"/>
          </p:cNvSpPr>
          <p:nvPr>
            <p:ph sz="quarter" idx="22" hasCustomPrompt="1"/>
          </p:nvPr>
        </p:nvSpPr>
        <p:spPr>
          <a:xfrm>
            <a:off x="9091164" y="3254400"/>
            <a:ext cx="2732088" cy="2718000"/>
          </a:xfrm>
        </p:spPr>
        <p:txBody>
          <a:bodyPr/>
          <a:lstStyle>
            <a:lvl1pPr>
              <a:defRPr sz="1600">
                <a:solidFill>
                  <a:schemeClr val="tx1"/>
                </a:solidFill>
              </a:defRPr>
            </a:lvl1pPr>
            <a:lvl2pPr>
              <a:defRPr sz="1600">
                <a:solidFill>
                  <a:schemeClr val="tx1"/>
                </a:solidFill>
              </a:defRPr>
            </a:lvl2pPr>
            <a:lvl3pPr marL="810000" indent="-270000">
              <a:buFont typeface="Arial" panose="020B0604020202020204" pitchFamily="34" charset="0"/>
              <a:buChar char="•"/>
              <a:defRPr sz="1600">
                <a:solidFill>
                  <a:schemeClr val="tx1"/>
                </a:solidFill>
              </a:defRPr>
            </a:lvl3pPr>
            <a:lvl4pPr>
              <a:defRPr sz="1600">
                <a:solidFill>
                  <a:schemeClr val="tx1"/>
                </a:solidFill>
              </a:defRPr>
            </a:lvl4pPr>
            <a:lvl5pPr>
              <a:defRPr sz="1600">
                <a:solidFill>
                  <a:schemeClr val="tx1"/>
                </a:solidFill>
              </a:defRPr>
            </a:lvl5pPr>
            <a:lvl6pPr>
              <a:defRPr>
                <a:solidFill>
                  <a:schemeClr val="tx1"/>
                </a:solidFill>
              </a:defRPr>
            </a:lvl6pPr>
            <a:lvl7pPr>
              <a:buNone/>
              <a:defRPr>
                <a:solidFill>
                  <a:schemeClr val="tx1"/>
                </a:solidFill>
              </a:defRPr>
            </a:lvl7pPr>
            <a:lvl8pPr>
              <a:buNone/>
              <a:defRPr>
                <a:solidFill>
                  <a:schemeClr val="tx1"/>
                </a:solidFill>
              </a:defRPr>
            </a:lvl8pPr>
            <a:lvl9pPr>
              <a:buNone/>
              <a:defRPr sz="4800">
                <a:solidFill>
                  <a:schemeClr val="tx1"/>
                </a:solidFill>
              </a:defRPr>
            </a:lvl9pPr>
          </a:lstStyle>
          <a:p>
            <a:pPr lvl="0"/>
            <a:r>
              <a:rPr lang="en-US" dirty="0"/>
              <a:t>Click to add text</a:t>
            </a:r>
            <a:endParaRPr lang="en-US"/>
          </a:p>
          <a:p>
            <a:pPr lvl="1"/>
            <a:r>
              <a:rPr lang="en-US" dirty="0"/>
              <a:t>Second level</a:t>
            </a:r>
            <a:endParaRPr lang="en-US"/>
          </a:p>
          <a:p>
            <a:pPr lvl="2"/>
            <a:r>
              <a:rPr lang="en-US" dirty="0"/>
              <a:t>Third level</a:t>
            </a:r>
            <a:endParaRPr lang="en-US"/>
          </a:p>
          <a:p>
            <a:pPr lvl="3"/>
            <a:r>
              <a:rPr lang="en-US" dirty="0"/>
              <a:t>Fourth level</a:t>
            </a:r>
            <a:endParaRPr lang="en-US"/>
          </a:p>
          <a:p>
            <a:pPr lvl="4"/>
            <a:r>
              <a:rPr lang="en-US" dirty="0"/>
              <a:t>Fifth level</a:t>
            </a:r>
            <a:endParaRPr lang="en-US"/>
          </a:p>
          <a:p>
            <a:pPr lvl="5"/>
            <a:r>
              <a:rPr lang="en-US" dirty="0"/>
              <a:t>6</a:t>
            </a:r>
            <a:endParaRPr lang="en-US"/>
          </a:p>
        </p:txBody>
      </p:sp>
      <p:sp>
        <p:nvSpPr>
          <p:cNvPr id="6" name="Date Placeholder 5">
            <a:extLst>
              <a:ext uri="{FF2B5EF4-FFF2-40B4-BE49-F238E27FC236}">
                <a16:creationId xmlns:a16="http://schemas.microsoft.com/office/drawing/2014/main" id="{72E73A1B-874D-4A61-944C-6104EF22B9DD}"/>
              </a:ext>
            </a:extLst>
          </p:cNvPr>
          <p:cNvSpPr>
            <a:spLocks noGrp="1"/>
          </p:cNvSpPr>
          <p:nvPr>
            <p:ph type="dt" sz="half" idx="15"/>
          </p:nvPr>
        </p:nvSpPr>
        <p:spPr/>
        <p:txBody>
          <a:bodyPr/>
          <a:lstStyle>
            <a:lvl1pPr algn="r">
              <a:defRPr>
                <a:solidFill>
                  <a:schemeClr val="tx1"/>
                </a:solidFill>
              </a:defRPr>
            </a:lvl1pPr>
          </a:lstStyle>
          <a:p>
            <a:fld id="{BA721E3A-672A-48B9-8C43-EE960D374719}" type="datetime1">
              <a:rPr lang="en-US" smtClean="0"/>
              <a:pPr/>
              <a:t>8/8/2022</a:t>
            </a:fld>
            <a:endParaRPr lang="en-US" dirty="0"/>
          </a:p>
        </p:txBody>
      </p:sp>
      <p:sp>
        <p:nvSpPr>
          <p:cNvPr id="10" name="Slide Number Placeholder 9">
            <a:extLst>
              <a:ext uri="{FF2B5EF4-FFF2-40B4-BE49-F238E27FC236}">
                <a16:creationId xmlns:a16="http://schemas.microsoft.com/office/drawing/2014/main" id="{D92667E6-AA52-4ED3-B122-113FB4F8CA46}"/>
              </a:ext>
            </a:extLst>
          </p:cNvPr>
          <p:cNvSpPr>
            <a:spLocks noGrp="1"/>
          </p:cNvSpPr>
          <p:nvPr>
            <p:ph type="sldNum" sz="quarter" idx="17"/>
          </p:nvPr>
        </p:nvSpPr>
        <p:spPr/>
        <p:txBody>
          <a:bodyPr/>
          <a:lstStyle>
            <a:lvl1pPr>
              <a:defRPr>
                <a:solidFill>
                  <a:schemeClr val="tx1"/>
                </a:solidFill>
              </a:defRPr>
            </a:lvl1pPr>
          </a:lstStyle>
          <a:p>
            <a:fld id="{23AA811B-2EBD-4900-905E-5BE206449611}" type="slidenum">
              <a:rPr lang="en-US" smtClean="0"/>
              <a:pPr/>
              <a:t>‹#›</a:t>
            </a:fld>
            <a:endParaRPr lang="en-US" dirty="0"/>
          </a:p>
        </p:txBody>
      </p:sp>
      <p:sp>
        <p:nvSpPr>
          <p:cNvPr id="12" name="Footer Placeholder 8">
            <a:extLst>
              <a:ext uri="{FF2B5EF4-FFF2-40B4-BE49-F238E27FC236}">
                <a16:creationId xmlns:a16="http://schemas.microsoft.com/office/drawing/2014/main" id="{74F0C388-2B1F-4F56-9D85-B290B98203B9}"/>
              </a:ext>
            </a:extLst>
          </p:cNvPr>
          <p:cNvSpPr>
            <a:spLocks noGrp="1"/>
          </p:cNvSpPr>
          <p:nvPr>
            <p:ph type="ftr" sz="quarter" idx="16"/>
          </p:nvPr>
        </p:nvSpPr>
        <p:spPr>
          <a:xfrm>
            <a:off x="0" y="6876000"/>
            <a:ext cx="0" cy="0"/>
          </a:xfrm>
          <a:prstGeom prst="rect">
            <a:avLst/>
          </a:prstGeom>
        </p:spPr>
        <p:txBody>
          <a:bodyPr/>
          <a:lstStyle>
            <a:lvl1pPr>
              <a:defRPr sz="100">
                <a:solidFill>
                  <a:schemeClr val="tx1"/>
                </a:solidFill>
              </a:defRPr>
            </a:lvl1pPr>
          </a:lstStyle>
          <a:p>
            <a:endParaRPr lang="en-US" dirty="0"/>
          </a:p>
        </p:txBody>
      </p:sp>
    </p:spTree>
    <p:extLst>
      <p:ext uri="{BB962C8B-B14F-4D97-AF65-F5344CB8AC3E}">
        <p14:creationId xmlns:p14="http://schemas.microsoft.com/office/powerpoint/2010/main" val="14738480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 Repor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7189" y="360362"/>
            <a:ext cx="2735262" cy="1068388"/>
          </a:xfrm>
        </p:spPr>
        <p:txBody>
          <a:bodyPr/>
          <a:lstStyle>
            <a:lvl1pPr>
              <a:defRPr sz="2800">
                <a:solidFill>
                  <a:schemeClr val="tx1"/>
                </a:solidFill>
              </a:defRPr>
            </a:lvl1pPr>
          </a:lstStyle>
          <a:p>
            <a:r>
              <a:rPr lang="en-US" noProof="0" dirty="0"/>
              <a:t>Click to add title</a:t>
            </a:r>
            <a:endParaRPr lang="en-US" dirty="0"/>
          </a:p>
        </p:txBody>
      </p:sp>
      <p:sp>
        <p:nvSpPr>
          <p:cNvPr id="4" name="Content Placeholder 3">
            <a:extLst>
              <a:ext uri="{FF2B5EF4-FFF2-40B4-BE49-F238E27FC236}">
                <a16:creationId xmlns:a16="http://schemas.microsoft.com/office/drawing/2014/main" id="{013792E7-D3ED-44A3-BDD8-D9B78A9E6685}"/>
              </a:ext>
            </a:extLst>
          </p:cNvPr>
          <p:cNvSpPr>
            <a:spLocks noGrp="1"/>
          </p:cNvSpPr>
          <p:nvPr>
            <p:ph sz="quarter" idx="18" hasCustomPrompt="1"/>
          </p:nvPr>
        </p:nvSpPr>
        <p:spPr>
          <a:xfrm>
            <a:off x="360001" y="1609199"/>
            <a:ext cx="2733245" cy="4362975"/>
          </a:xfrm>
        </p:spPr>
        <p:txBody>
          <a:bodyPr/>
          <a:lstStyle>
            <a:lvl1pPr>
              <a:defRPr sz="1600">
                <a:solidFill>
                  <a:schemeClr val="tx1"/>
                </a:solidFill>
              </a:defRPr>
            </a:lvl1pPr>
            <a:lvl2pPr>
              <a:defRPr sz="1600">
                <a:solidFill>
                  <a:schemeClr val="tx1"/>
                </a:solidFill>
              </a:defRPr>
            </a:lvl2pPr>
            <a:lvl3pPr marL="810000" indent="-270000">
              <a:buFont typeface="Arial" panose="020B0604020202020204" pitchFamily="34" charset="0"/>
              <a:buChar char="•"/>
              <a:defRPr sz="1600">
                <a:solidFill>
                  <a:schemeClr val="tx1"/>
                </a:solidFill>
              </a:defRPr>
            </a:lvl3pPr>
            <a:lvl4pPr>
              <a:defRPr sz="1600">
                <a:solidFill>
                  <a:schemeClr val="tx1"/>
                </a:solidFill>
              </a:defRPr>
            </a:lvl4pPr>
            <a:lvl5pPr>
              <a:defRPr sz="1600">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sz="4800">
                <a:solidFill>
                  <a:schemeClr val="tx1"/>
                </a:solidFill>
              </a:defRPr>
            </a:lvl9pPr>
          </a:lstStyle>
          <a:p>
            <a:pPr lvl="0"/>
            <a:r>
              <a:rPr lang="en-US" dirty="0"/>
              <a:t>Click to add text</a:t>
            </a:r>
            <a:endParaRPr lang="en-US"/>
          </a:p>
          <a:p>
            <a:pPr lvl="1"/>
            <a:r>
              <a:rPr lang="en-US" dirty="0"/>
              <a:t>Second level</a:t>
            </a:r>
            <a:endParaRPr lang="en-US"/>
          </a:p>
          <a:p>
            <a:pPr lvl="2"/>
            <a:r>
              <a:rPr lang="en-US" dirty="0"/>
              <a:t>Third level</a:t>
            </a:r>
            <a:endParaRPr lang="en-US"/>
          </a:p>
          <a:p>
            <a:pPr lvl="3"/>
            <a:r>
              <a:rPr lang="en-US" dirty="0"/>
              <a:t>Fourth level</a:t>
            </a:r>
            <a:endParaRPr lang="en-US"/>
          </a:p>
          <a:p>
            <a:pPr lvl="4"/>
            <a:r>
              <a:rPr lang="en-US" dirty="0"/>
              <a:t>Fifth level</a:t>
            </a:r>
            <a:endParaRPr lang="en-US"/>
          </a:p>
          <a:p>
            <a:pPr lvl="5"/>
            <a:r>
              <a:rPr lang="en-US" dirty="0"/>
              <a:t>6</a:t>
            </a:r>
            <a:endParaRPr lang="en-US"/>
          </a:p>
        </p:txBody>
      </p:sp>
      <p:sp>
        <p:nvSpPr>
          <p:cNvPr id="11" name="Content Placeholder 10">
            <a:extLst>
              <a:ext uri="{FF2B5EF4-FFF2-40B4-BE49-F238E27FC236}">
                <a16:creationId xmlns:a16="http://schemas.microsoft.com/office/drawing/2014/main" id="{AEA23C3E-812A-448E-A56C-7B570C44284B}"/>
              </a:ext>
            </a:extLst>
          </p:cNvPr>
          <p:cNvSpPr>
            <a:spLocks noGrp="1"/>
          </p:cNvSpPr>
          <p:nvPr>
            <p:ph sz="quarter" idx="19" hasCustomPrompt="1"/>
          </p:nvPr>
        </p:nvSpPr>
        <p:spPr>
          <a:xfrm>
            <a:off x="4243388" y="360000"/>
            <a:ext cx="1763712" cy="2718000"/>
          </a:xfrm>
        </p:spPr>
        <p:txBody>
          <a:bodyPr/>
          <a:lstStyle>
            <a:lvl1pPr>
              <a:defRPr sz="1600">
                <a:solidFill>
                  <a:schemeClr val="tx1"/>
                </a:solidFill>
              </a:defRPr>
            </a:lvl1pPr>
            <a:lvl2pPr>
              <a:defRPr sz="1600">
                <a:solidFill>
                  <a:schemeClr val="tx1"/>
                </a:solidFill>
              </a:defRPr>
            </a:lvl2pPr>
            <a:lvl3pPr marL="810000" indent="-270000">
              <a:buFont typeface="Arial" panose="020B0604020202020204" pitchFamily="34" charset="0"/>
              <a:buChar char="•"/>
              <a:defRPr sz="1600">
                <a:solidFill>
                  <a:schemeClr val="tx1"/>
                </a:solidFill>
              </a:defRPr>
            </a:lvl3pPr>
            <a:lvl4pPr>
              <a:defRPr sz="1600">
                <a:solidFill>
                  <a:schemeClr val="tx1"/>
                </a:solidFill>
              </a:defRPr>
            </a:lvl4pPr>
            <a:lvl5pPr>
              <a:defRPr sz="1600">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sz="4800">
                <a:solidFill>
                  <a:schemeClr val="tx1"/>
                </a:solidFill>
              </a:defRPr>
            </a:lvl9pPr>
          </a:lstStyle>
          <a:p>
            <a:pPr lvl="0"/>
            <a:r>
              <a:rPr lang="en-US" dirty="0"/>
              <a:t>Click to add text</a:t>
            </a:r>
            <a:endParaRPr lang="en-US"/>
          </a:p>
          <a:p>
            <a:pPr lvl="1"/>
            <a:r>
              <a:rPr lang="en-US" dirty="0"/>
              <a:t>Second level</a:t>
            </a:r>
            <a:endParaRPr lang="en-US"/>
          </a:p>
          <a:p>
            <a:pPr lvl="2"/>
            <a:r>
              <a:rPr lang="en-US" dirty="0"/>
              <a:t>Third level</a:t>
            </a:r>
            <a:endParaRPr lang="en-US"/>
          </a:p>
          <a:p>
            <a:pPr lvl="3"/>
            <a:r>
              <a:rPr lang="en-US" dirty="0"/>
              <a:t>Fourth level</a:t>
            </a:r>
            <a:endParaRPr lang="en-US"/>
          </a:p>
          <a:p>
            <a:pPr lvl="4"/>
            <a:r>
              <a:rPr lang="en-US" dirty="0"/>
              <a:t>Fifth level</a:t>
            </a:r>
            <a:endParaRPr lang="en-US"/>
          </a:p>
          <a:p>
            <a:pPr lvl="5"/>
            <a:r>
              <a:rPr lang="en-US" dirty="0"/>
              <a:t>6</a:t>
            </a:r>
            <a:endParaRPr lang="en-US"/>
          </a:p>
        </p:txBody>
      </p:sp>
      <p:sp>
        <p:nvSpPr>
          <p:cNvPr id="13" name="Content Placeholder 12">
            <a:extLst>
              <a:ext uri="{FF2B5EF4-FFF2-40B4-BE49-F238E27FC236}">
                <a16:creationId xmlns:a16="http://schemas.microsoft.com/office/drawing/2014/main" id="{629B33CE-B0C3-47BE-B282-38CF33B6B4C5}"/>
              </a:ext>
            </a:extLst>
          </p:cNvPr>
          <p:cNvSpPr>
            <a:spLocks noGrp="1"/>
          </p:cNvSpPr>
          <p:nvPr>
            <p:ph sz="quarter" idx="20" hasCustomPrompt="1"/>
          </p:nvPr>
        </p:nvSpPr>
        <p:spPr>
          <a:xfrm>
            <a:off x="4243388" y="3254400"/>
            <a:ext cx="1763712" cy="2718000"/>
          </a:xfrm>
        </p:spPr>
        <p:txBody>
          <a:bodyPr/>
          <a:lstStyle>
            <a:lvl1pPr>
              <a:defRPr sz="1600">
                <a:solidFill>
                  <a:schemeClr val="tx1"/>
                </a:solidFill>
              </a:defRPr>
            </a:lvl1pPr>
            <a:lvl2pPr>
              <a:defRPr sz="1600">
                <a:solidFill>
                  <a:schemeClr val="tx1"/>
                </a:solidFill>
              </a:defRPr>
            </a:lvl2pPr>
            <a:lvl3pPr marL="810000" indent="-270000">
              <a:buFont typeface="Arial" panose="020B0604020202020204" pitchFamily="34" charset="0"/>
              <a:buChar char="•"/>
              <a:defRPr sz="1600">
                <a:solidFill>
                  <a:schemeClr val="tx1"/>
                </a:solidFill>
              </a:defRPr>
            </a:lvl3pPr>
            <a:lvl4pPr>
              <a:defRPr sz="1600">
                <a:solidFill>
                  <a:schemeClr val="tx1"/>
                </a:solidFill>
              </a:defRPr>
            </a:lvl4pPr>
            <a:lvl5pPr>
              <a:defRPr sz="1600">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sz="4800">
                <a:solidFill>
                  <a:schemeClr val="tx1"/>
                </a:solidFill>
              </a:defRPr>
            </a:lvl9pPr>
          </a:lstStyle>
          <a:p>
            <a:pPr lvl="0"/>
            <a:r>
              <a:rPr lang="en-US" dirty="0"/>
              <a:t>Click to add text</a:t>
            </a:r>
            <a:endParaRPr lang="en-US"/>
          </a:p>
          <a:p>
            <a:pPr lvl="1"/>
            <a:r>
              <a:rPr lang="en-US" dirty="0"/>
              <a:t>Second level</a:t>
            </a:r>
            <a:endParaRPr lang="en-US"/>
          </a:p>
          <a:p>
            <a:pPr lvl="2"/>
            <a:r>
              <a:rPr lang="en-US" dirty="0"/>
              <a:t>Third level</a:t>
            </a:r>
            <a:endParaRPr lang="en-US"/>
          </a:p>
          <a:p>
            <a:pPr lvl="3"/>
            <a:r>
              <a:rPr lang="en-US" dirty="0"/>
              <a:t>Fourth level</a:t>
            </a:r>
            <a:endParaRPr lang="en-US"/>
          </a:p>
          <a:p>
            <a:pPr lvl="4"/>
            <a:r>
              <a:rPr lang="en-US" dirty="0"/>
              <a:t>Fifth level</a:t>
            </a:r>
            <a:endParaRPr lang="en-US"/>
          </a:p>
          <a:p>
            <a:pPr lvl="5"/>
            <a:r>
              <a:rPr lang="en-US" dirty="0"/>
              <a:t>6</a:t>
            </a:r>
            <a:endParaRPr lang="en-US"/>
          </a:p>
        </p:txBody>
      </p:sp>
      <p:sp>
        <p:nvSpPr>
          <p:cNvPr id="14" name="Content Placeholder 13">
            <a:extLst>
              <a:ext uri="{FF2B5EF4-FFF2-40B4-BE49-F238E27FC236}">
                <a16:creationId xmlns:a16="http://schemas.microsoft.com/office/drawing/2014/main" id="{E825DF73-58A1-47D7-B622-D1B8BA7C3396}"/>
              </a:ext>
            </a:extLst>
          </p:cNvPr>
          <p:cNvSpPr>
            <a:spLocks noGrp="1"/>
          </p:cNvSpPr>
          <p:nvPr>
            <p:ph sz="quarter" idx="21" hasCustomPrompt="1"/>
          </p:nvPr>
        </p:nvSpPr>
        <p:spPr>
          <a:xfrm>
            <a:off x="7157242" y="360000"/>
            <a:ext cx="1759746" cy="2718000"/>
          </a:xfrm>
        </p:spPr>
        <p:txBody>
          <a:bodyPr/>
          <a:lstStyle>
            <a:lvl1pPr>
              <a:defRPr sz="1600">
                <a:solidFill>
                  <a:schemeClr val="tx1"/>
                </a:solidFill>
              </a:defRPr>
            </a:lvl1pPr>
            <a:lvl2pPr>
              <a:defRPr sz="1600">
                <a:solidFill>
                  <a:schemeClr val="tx1"/>
                </a:solidFill>
              </a:defRPr>
            </a:lvl2pPr>
            <a:lvl3pPr marL="810000" indent="-270000">
              <a:buFont typeface="Arial" panose="020B0604020202020204" pitchFamily="34" charset="0"/>
              <a:buChar char="•"/>
              <a:defRPr sz="1600">
                <a:solidFill>
                  <a:schemeClr val="tx1"/>
                </a:solidFill>
              </a:defRPr>
            </a:lvl3pPr>
            <a:lvl4pPr>
              <a:defRPr sz="1600">
                <a:solidFill>
                  <a:schemeClr val="tx1"/>
                </a:solidFill>
              </a:defRPr>
            </a:lvl4pPr>
            <a:lvl5pPr>
              <a:defRPr sz="1600">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sz="4800">
                <a:solidFill>
                  <a:schemeClr val="tx1"/>
                </a:solidFill>
              </a:defRPr>
            </a:lvl9pPr>
          </a:lstStyle>
          <a:p>
            <a:pPr lvl="0"/>
            <a:r>
              <a:rPr lang="en-US" dirty="0"/>
              <a:t>Click to add text</a:t>
            </a:r>
            <a:endParaRPr lang="en-US"/>
          </a:p>
          <a:p>
            <a:pPr lvl="1"/>
            <a:r>
              <a:rPr lang="en-US" dirty="0"/>
              <a:t>Second level</a:t>
            </a:r>
            <a:endParaRPr lang="en-US"/>
          </a:p>
          <a:p>
            <a:pPr lvl="2"/>
            <a:r>
              <a:rPr lang="en-US" dirty="0"/>
              <a:t>Third level</a:t>
            </a:r>
            <a:endParaRPr lang="en-US"/>
          </a:p>
          <a:p>
            <a:pPr lvl="3"/>
            <a:r>
              <a:rPr lang="en-US" dirty="0"/>
              <a:t>Fourth level</a:t>
            </a:r>
            <a:endParaRPr lang="en-US"/>
          </a:p>
          <a:p>
            <a:pPr lvl="4"/>
            <a:r>
              <a:rPr lang="en-US" dirty="0"/>
              <a:t>Fifth level</a:t>
            </a:r>
            <a:endParaRPr lang="en-US"/>
          </a:p>
          <a:p>
            <a:pPr lvl="5"/>
            <a:r>
              <a:rPr lang="en-US" dirty="0"/>
              <a:t>6</a:t>
            </a:r>
            <a:endParaRPr lang="en-US"/>
          </a:p>
        </p:txBody>
      </p:sp>
      <p:sp>
        <p:nvSpPr>
          <p:cNvPr id="15" name="Content Placeholder 14">
            <a:extLst>
              <a:ext uri="{FF2B5EF4-FFF2-40B4-BE49-F238E27FC236}">
                <a16:creationId xmlns:a16="http://schemas.microsoft.com/office/drawing/2014/main" id="{74A4E2BC-92E5-4432-B1DD-099201543C36}"/>
              </a:ext>
            </a:extLst>
          </p:cNvPr>
          <p:cNvSpPr>
            <a:spLocks noGrp="1"/>
          </p:cNvSpPr>
          <p:nvPr>
            <p:ph sz="quarter" idx="22" hasCustomPrompt="1"/>
          </p:nvPr>
        </p:nvSpPr>
        <p:spPr>
          <a:xfrm>
            <a:off x="7157242" y="3254400"/>
            <a:ext cx="1759746" cy="2718000"/>
          </a:xfrm>
        </p:spPr>
        <p:txBody>
          <a:bodyPr/>
          <a:lstStyle>
            <a:lvl1pPr>
              <a:defRPr sz="1600">
                <a:solidFill>
                  <a:schemeClr val="tx1"/>
                </a:solidFill>
              </a:defRPr>
            </a:lvl1pPr>
            <a:lvl2pPr>
              <a:defRPr sz="1600">
                <a:solidFill>
                  <a:schemeClr val="tx1"/>
                </a:solidFill>
              </a:defRPr>
            </a:lvl2pPr>
            <a:lvl3pPr marL="810000" indent="-270000">
              <a:buFont typeface="Arial" panose="020B0604020202020204" pitchFamily="34" charset="0"/>
              <a:buChar char="•"/>
              <a:defRPr sz="1600">
                <a:solidFill>
                  <a:schemeClr val="tx1"/>
                </a:solidFill>
              </a:defRPr>
            </a:lvl3pPr>
            <a:lvl4pPr>
              <a:defRPr sz="1600">
                <a:solidFill>
                  <a:schemeClr val="tx1"/>
                </a:solidFill>
              </a:defRPr>
            </a:lvl4pPr>
            <a:lvl5pPr>
              <a:defRPr sz="1600">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sz="4800">
                <a:solidFill>
                  <a:schemeClr val="tx1"/>
                </a:solidFill>
              </a:defRPr>
            </a:lvl9pPr>
          </a:lstStyle>
          <a:p>
            <a:pPr lvl="0"/>
            <a:r>
              <a:rPr lang="en-US" dirty="0"/>
              <a:t>Click to add text</a:t>
            </a:r>
            <a:endParaRPr lang="en-US"/>
          </a:p>
          <a:p>
            <a:pPr lvl="1"/>
            <a:r>
              <a:rPr lang="en-US" dirty="0"/>
              <a:t>Second level</a:t>
            </a:r>
            <a:endParaRPr lang="en-US"/>
          </a:p>
          <a:p>
            <a:pPr lvl="2"/>
            <a:r>
              <a:rPr lang="en-US" dirty="0"/>
              <a:t>Third level</a:t>
            </a:r>
            <a:endParaRPr lang="en-US"/>
          </a:p>
          <a:p>
            <a:pPr lvl="3"/>
            <a:r>
              <a:rPr lang="en-US" dirty="0"/>
              <a:t>Fourth level</a:t>
            </a:r>
            <a:endParaRPr lang="en-US"/>
          </a:p>
          <a:p>
            <a:pPr lvl="4"/>
            <a:r>
              <a:rPr lang="en-US" dirty="0"/>
              <a:t>Fifth level</a:t>
            </a:r>
            <a:endParaRPr lang="en-US"/>
          </a:p>
          <a:p>
            <a:pPr lvl="5"/>
            <a:r>
              <a:rPr lang="en-US" dirty="0"/>
              <a:t>6</a:t>
            </a:r>
            <a:endParaRPr lang="en-US"/>
          </a:p>
        </p:txBody>
      </p:sp>
      <p:sp>
        <p:nvSpPr>
          <p:cNvPr id="12" name="Content Placeholder 15">
            <a:extLst>
              <a:ext uri="{FF2B5EF4-FFF2-40B4-BE49-F238E27FC236}">
                <a16:creationId xmlns:a16="http://schemas.microsoft.com/office/drawing/2014/main" id="{BCE8D801-EF6F-417A-AE54-EF4B467BE746}"/>
              </a:ext>
            </a:extLst>
          </p:cNvPr>
          <p:cNvSpPr>
            <a:spLocks noGrp="1"/>
          </p:cNvSpPr>
          <p:nvPr>
            <p:ph sz="quarter" idx="23" hasCustomPrompt="1"/>
          </p:nvPr>
        </p:nvSpPr>
        <p:spPr>
          <a:xfrm>
            <a:off x="10067130" y="360000"/>
            <a:ext cx="1764870" cy="2718000"/>
          </a:xfrm>
        </p:spPr>
        <p:txBody>
          <a:bodyPr/>
          <a:lstStyle>
            <a:lvl1pPr>
              <a:defRPr sz="1600">
                <a:solidFill>
                  <a:schemeClr val="tx1"/>
                </a:solidFill>
              </a:defRPr>
            </a:lvl1pPr>
            <a:lvl2pPr>
              <a:defRPr sz="1600">
                <a:solidFill>
                  <a:schemeClr val="tx1"/>
                </a:solidFill>
              </a:defRPr>
            </a:lvl2pPr>
            <a:lvl3pPr marL="810000" indent="-270000">
              <a:buFont typeface="Arial" panose="020B0604020202020204" pitchFamily="34" charset="0"/>
              <a:buChar char="•"/>
              <a:defRPr sz="1600">
                <a:solidFill>
                  <a:schemeClr val="tx1"/>
                </a:solidFill>
              </a:defRPr>
            </a:lvl3pPr>
            <a:lvl4pPr>
              <a:defRPr sz="1600">
                <a:solidFill>
                  <a:schemeClr val="tx1"/>
                </a:solidFill>
              </a:defRPr>
            </a:lvl4pPr>
            <a:lvl5pPr>
              <a:defRPr sz="1600">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sz="4800">
                <a:solidFill>
                  <a:schemeClr val="tx1"/>
                </a:solidFill>
              </a:defRPr>
            </a:lvl9pPr>
          </a:lstStyle>
          <a:p>
            <a:pPr lvl="0"/>
            <a:r>
              <a:rPr lang="en-US" dirty="0"/>
              <a:t>Click to add text</a:t>
            </a:r>
            <a:endParaRPr lang="en-US"/>
          </a:p>
          <a:p>
            <a:pPr lvl="1"/>
            <a:r>
              <a:rPr lang="en-US" dirty="0"/>
              <a:t>Second level</a:t>
            </a:r>
            <a:endParaRPr lang="en-US"/>
          </a:p>
          <a:p>
            <a:pPr lvl="2"/>
            <a:r>
              <a:rPr lang="en-US" dirty="0"/>
              <a:t>Third level</a:t>
            </a:r>
            <a:endParaRPr lang="en-US"/>
          </a:p>
          <a:p>
            <a:pPr lvl="3"/>
            <a:r>
              <a:rPr lang="en-US" dirty="0"/>
              <a:t>Fourth level</a:t>
            </a:r>
            <a:endParaRPr lang="en-US"/>
          </a:p>
          <a:p>
            <a:pPr lvl="4"/>
            <a:r>
              <a:rPr lang="en-US" dirty="0"/>
              <a:t>Fifth level</a:t>
            </a:r>
            <a:endParaRPr lang="en-US"/>
          </a:p>
          <a:p>
            <a:pPr lvl="5"/>
            <a:r>
              <a:rPr lang="en-US" dirty="0"/>
              <a:t>6</a:t>
            </a:r>
            <a:endParaRPr lang="en-US"/>
          </a:p>
        </p:txBody>
      </p:sp>
      <p:sp>
        <p:nvSpPr>
          <p:cNvPr id="16" name="Content Placeholder 16">
            <a:extLst>
              <a:ext uri="{FF2B5EF4-FFF2-40B4-BE49-F238E27FC236}">
                <a16:creationId xmlns:a16="http://schemas.microsoft.com/office/drawing/2014/main" id="{BC8AE6A5-C0DA-4E70-9B5B-794B2DD66EE9}"/>
              </a:ext>
            </a:extLst>
          </p:cNvPr>
          <p:cNvSpPr>
            <a:spLocks noGrp="1"/>
          </p:cNvSpPr>
          <p:nvPr>
            <p:ph sz="quarter" idx="24" hasCustomPrompt="1"/>
          </p:nvPr>
        </p:nvSpPr>
        <p:spPr>
          <a:xfrm>
            <a:off x="10067130" y="3254400"/>
            <a:ext cx="1764870" cy="2718000"/>
          </a:xfrm>
        </p:spPr>
        <p:txBody>
          <a:bodyPr/>
          <a:lstStyle>
            <a:lvl1pPr>
              <a:defRPr sz="1600">
                <a:solidFill>
                  <a:schemeClr val="tx1"/>
                </a:solidFill>
              </a:defRPr>
            </a:lvl1pPr>
            <a:lvl2pPr>
              <a:defRPr sz="1600">
                <a:solidFill>
                  <a:schemeClr val="tx1"/>
                </a:solidFill>
              </a:defRPr>
            </a:lvl2pPr>
            <a:lvl3pPr marL="810000" indent="-270000">
              <a:buFont typeface="Arial" panose="020B0604020202020204" pitchFamily="34" charset="0"/>
              <a:buChar char="•"/>
              <a:defRPr sz="1600">
                <a:solidFill>
                  <a:schemeClr val="tx1"/>
                </a:solidFill>
              </a:defRPr>
            </a:lvl3pPr>
            <a:lvl4pPr>
              <a:defRPr sz="1600">
                <a:solidFill>
                  <a:schemeClr val="tx1"/>
                </a:solidFill>
              </a:defRPr>
            </a:lvl4pPr>
            <a:lvl5pPr>
              <a:defRPr sz="1600">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sz="4800">
                <a:solidFill>
                  <a:schemeClr val="tx1"/>
                </a:solidFill>
              </a:defRPr>
            </a:lvl9pPr>
          </a:lstStyle>
          <a:p>
            <a:pPr lvl="0"/>
            <a:r>
              <a:rPr lang="en-US" dirty="0"/>
              <a:t>Click to add text</a:t>
            </a:r>
            <a:endParaRPr lang="en-US"/>
          </a:p>
          <a:p>
            <a:pPr lvl="1"/>
            <a:r>
              <a:rPr lang="en-US" dirty="0"/>
              <a:t>Second level</a:t>
            </a:r>
            <a:endParaRPr lang="en-US"/>
          </a:p>
          <a:p>
            <a:pPr lvl="2"/>
            <a:r>
              <a:rPr lang="en-US" dirty="0"/>
              <a:t>Third level</a:t>
            </a:r>
            <a:endParaRPr lang="en-US"/>
          </a:p>
          <a:p>
            <a:pPr lvl="3"/>
            <a:r>
              <a:rPr lang="en-US" dirty="0"/>
              <a:t>Fourth level</a:t>
            </a:r>
            <a:endParaRPr lang="en-US"/>
          </a:p>
          <a:p>
            <a:pPr lvl="4"/>
            <a:r>
              <a:rPr lang="en-US" dirty="0"/>
              <a:t>Fifth level</a:t>
            </a:r>
            <a:endParaRPr lang="en-US"/>
          </a:p>
          <a:p>
            <a:pPr lvl="5"/>
            <a:r>
              <a:rPr lang="en-US" dirty="0"/>
              <a:t>6</a:t>
            </a:r>
            <a:endParaRPr lang="en-US"/>
          </a:p>
        </p:txBody>
      </p:sp>
      <p:sp>
        <p:nvSpPr>
          <p:cNvPr id="6" name="Date Placeholder 5">
            <a:extLst>
              <a:ext uri="{FF2B5EF4-FFF2-40B4-BE49-F238E27FC236}">
                <a16:creationId xmlns:a16="http://schemas.microsoft.com/office/drawing/2014/main" id="{72E73A1B-874D-4A61-944C-6104EF22B9DD}"/>
              </a:ext>
            </a:extLst>
          </p:cNvPr>
          <p:cNvSpPr>
            <a:spLocks noGrp="1"/>
          </p:cNvSpPr>
          <p:nvPr>
            <p:ph type="dt" sz="half" idx="15"/>
          </p:nvPr>
        </p:nvSpPr>
        <p:spPr/>
        <p:txBody>
          <a:bodyPr/>
          <a:lstStyle>
            <a:lvl1pPr algn="r">
              <a:defRPr>
                <a:solidFill>
                  <a:schemeClr val="tx1"/>
                </a:solidFill>
              </a:defRPr>
            </a:lvl1pPr>
          </a:lstStyle>
          <a:p>
            <a:fld id="{22F3B26F-2B10-4C48-8742-ECF78E3EDE0B}" type="datetime1">
              <a:rPr lang="en-US" smtClean="0"/>
              <a:pPr/>
              <a:t>8/8/2022</a:t>
            </a:fld>
            <a:endParaRPr lang="en-US" dirty="0"/>
          </a:p>
        </p:txBody>
      </p:sp>
      <p:sp>
        <p:nvSpPr>
          <p:cNvPr id="10" name="Slide Number Placeholder 9">
            <a:extLst>
              <a:ext uri="{FF2B5EF4-FFF2-40B4-BE49-F238E27FC236}">
                <a16:creationId xmlns:a16="http://schemas.microsoft.com/office/drawing/2014/main" id="{D92667E6-AA52-4ED3-B122-113FB4F8CA46}"/>
              </a:ext>
            </a:extLst>
          </p:cNvPr>
          <p:cNvSpPr>
            <a:spLocks noGrp="1"/>
          </p:cNvSpPr>
          <p:nvPr>
            <p:ph type="sldNum" sz="quarter" idx="17"/>
          </p:nvPr>
        </p:nvSpPr>
        <p:spPr/>
        <p:txBody>
          <a:bodyPr/>
          <a:lstStyle>
            <a:lvl1pPr>
              <a:defRPr>
                <a:solidFill>
                  <a:schemeClr val="tx1"/>
                </a:solidFill>
              </a:defRPr>
            </a:lvl1pPr>
          </a:lstStyle>
          <a:p>
            <a:fld id="{23AA811B-2EBD-4900-905E-5BE206449611}" type="slidenum">
              <a:rPr lang="en-US" smtClean="0"/>
              <a:pPr/>
              <a:t>‹#›</a:t>
            </a:fld>
            <a:endParaRPr lang="en-US" dirty="0"/>
          </a:p>
        </p:txBody>
      </p:sp>
      <p:sp>
        <p:nvSpPr>
          <p:cNvPr id="17" name="Footer Placeholder 8">
            <a:extLst>
              <a:ext uri="{FF2B5EF4-FFF2-40B4-BE49-F238E27FC236}">
                <a16:creationId xmlns:a16="http://schemas.microsoft.com/office/drawing/2014/main" id="{678ECD0E-3051-48C9-B861-FC55CC541F72}"/>
              </a:ext>
            </a:extLst>
          </p:cNvPr>
          <p:cNvSpPr>
            <a:spLocks noGrp="1"/>
          </p:cNvSpPr>
          <p:nvPr>
            <p:ph type="ftr" sz="quarter" idx="16"/>
          </p:nvPr>
        </p:nvSpPr>
        <p:spPr>
          <a:xfrm>
            <a:off x="0" y="6876000"/>
            <a:ext cx="0" cy="0"/>
          </a:xfrm>
          <a:prstGeom prst="rect">
            <a:avLst/>
          </a:prstGeom>
        </p:spPr>
        <p:txBody>
          <a:bodyPr/>
          <a:lstStyle>
            <a:lvl1pPr>
              <a:defRPr sz="100">
                <a:solidFill>
                  <a:schemeClr val="tx1"/>
                </a:solidFill>
              </a:defRPr>
            </a:lvl1pPr>
          </a:lstStyle>
          <a:p>
            <a:endParaRPr lang="en-US" dirty="0"/>
          </a:p>
        </p:txBody>
      </p:sp>
    </p:spTree>
    <p:extLst>
      <p:ext uri="{BB962C8B-B14F-4D97-AF65-F5344CB8AC3E}">
        <p14:creationId xmlns:p14="http://schemas.microsoft.com/office/powerpoint/2010/main" val="37680455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 Info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7188" y="360362"/>
            <a:ext cx="6618287" cy="1068388"/>
          </a:xfrm>
        </p:spPr>
        <p:txBody>
          <a:bodyPr/>
          <a:lstStyle/>
          <a:p>
            <a:r>
              <a:rPr lang="en-US" noProof="0" dirty="0"/>
              <a:t>Click to add title</a:t>
            </a:r>
            <a:endParaRPr lang="en-US" dirty="0"/>
          </a:p>
        </p:txBody>
      </p:sp>
      <p:sp>
        <p:nvSpPr>
          <p:cNvPr id="6" name="Date Placeholder 5">
            <a:extLst>
              <a:ext uri="{FF2B5EF4-FFF2-40B4-BE49-F238E27FC236}">
                <a16:creationId xmlns:a16="http://schemas.microsoft.com/office/drawing/2014/main" id="{B83BF171-11B0-4BBC-A5E0-54E06540B5CB}"/>
              </a:ext>
            </a:extLst>
          </p:cNvPr>
          <p:cNvSpPr>
            <a:spLocks noGrp="1"/>
          </p:cNvSpPr>
          <p:nvPr>
            <p:ph type="dt" sz="half" idx="10"/>
          </p:nvPr>
        </p:nvSpPr>
        <p:spPr/>
        <p:txBody>
          <a:bodyPr/>
          <a:lstStyle>
            <a:lvl1pPr algn="r">
              <a:defRPr>
                <a:solidFill>
                  <a:schemeClr val="tx1"/>
                </a:solidFill>
              </a:defRPr>
            </a:lvl1pPr>
          </a:lstStyle>
          <a:p>
            <a:fld id="{66C94FD4-54C8-45B4-9DA7-E81EA29123C1}" type="datetime1">
              <a:rPr lang="en-US" smtClean="0"/>
              <a:pPr/>
              <a:t>8/8/2022</a:t>
            </a:fld>
            <a:endParaRPr lang="en-US" dirty="0"/>
          </a:p>
        </p:txBody>
      </p:sp>
      <p:sp>
        <p:nvSpPr>
          <p:cNvPr id="8" name="Slide Number Placeholder 7">
            <a:extLst>
              <a:ext uri="{FF2B5EF4-FFF2-40B4-BE49-F238E27FC236}">
                <a16:creationId xmlns:a16="http://schemas.microsoft.com/office/drawing/2014/main" id="{E4A63ACE-2F21-4C6E-8E2B-F2CF74469B96}"/>
              </a:ext>
            </a:extLst>
          </p:cNvPr>
          <p:cNvSpPr>
            <a:spLocks noGrp="1"/>
          </p:cNvSpPr>
          <p:nvPr>
            <p:ph type="sldNum" sz="quarter" idx="12"/>
          </p:nvPr>
        </p:nvSpPr>
        <p:spPr/>
        <p:txBody>
          <a:bodyPr/>
          <a:lstStyle>
            <a:lvl1pPr>
              <a:defRPr>
                <a:solidFill>
                  <a:schemeClr val="tx1"/>
                </a:solidFill>
              </a:defRPr>
            </a:lvl1pPr>
          </a:lstStyle>
          <a:p>
            <a:fld id="{23AA811B-2EBD-4900-905E-5BE206449611}" type="slidenum">
              <a:rPr lang="en-US" smtClean="0"/>
              <a:pPr/>
              <a:t>‹#›</a:t>
            </a:fld>
            <a:endParaRPr lang="en-US" dirty="0"/>
          </a:p>
        </p:txBody>
      </p:sp>
      <p:sp>
        <p:nvSpPr>
          <p:cNvPr id="9" name="Text Placeholder 13">
            <a:extLst>
              <a:ext uri="{FF2B5EF4-FFF2-40B4-BE49-F238E27FC236}">
                <a16:creationId xmlns:a16="http://schemas.microsoft.com/office/drawing/2014/main" id="{A08A0EB6-6EF6-4C48-A3C1-7BAD68A1AAF9}"/>
              </a:ext>
            </a:extLst>
          </p:cNvPr>
          <p:cNvSpPr>
            <a:spLocks noGrp="1"/>
          </p:cNvSpPr>
          <p:nvPr>
            <p:ph type="body" sz="quarter" idx="16" hasCustomPrompt="1"/>
          </p:nvPr>
        </p:nvSpPr>
        <p:spPr>
          <a:xfrm>
            <a:off x="360000" y="5972400"/>
            <a:ext cx="11473200" cy="180000"/>
          </a:xfrm>
        </p:spPr>
        <p:txBody>
          <a:bodyPr anchor="b"/>
          <a:lstStyle>
            <a:lvl1pPr marL="0" indent="0">
              <a:buNone/>
              <a:defRPr sz="800" i="1"/>
            </a:lvl1pPr>
          </a:lstStyle>
          <a:p>
            <a:pPr lvl="0"/>
            <a:r>
              <a:rPr lang="en-US" dirty="0"/>
              <a:t>Insert notes</a:t>
            </a:r>
            <a:endParaRPr lang="en-US"/>
          </a:p>
        </p:txBody>
      </p:sp>
    </p:spTree>
    <p:extLst>
      <p:ext uri="{BB962C8B-B14F-4D97-AF65-F5344CB8AC3E}">
        <p14:creationId xmlns:p14="http://schemas.microsoft.com/office/powerpoint/2010/main" val="3450888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 Cover">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0001" y="1842597"/>
            <a:ext cx="8556987" cy="1820863"/>
          </a:xfrm>
          <a:noFill/>
        </p:spPr>
        <p:txBody>
          <a:bodyPr anchor="b" anchorCtr="0"/>
          <a:lstStyle>
            <a:lvl1pPr algn="l">
              <a:lnSpc>
                <a:spcPct val="95000"/>
              </a:lnSpc>
              <a:defRPr sz="6000">
                <a:solidFill>
                  <a:schemeClr val="tx1"/>
                </a:solidFill>
              </a:defRPr>
            </a:lvl1pPr>
          </a:lstStyle>
          <a:p>
            <a:r>
              <a:rPr lang="en-US" dirty="0"/>
              <a:t>Click to add title</a:t>
            </a:r>
            <a:endParaRPr lang="en-US"/>
          </a:p>
        </p:txBody>
      </p:sp>
      <p:sp>
        <p:nvSpPr>
          <p:cNvPr id="10" name="Text Placeholder 4">
            <a:extLst>
              <a:ext uri="{FF2B5EF4-FFF2-40B4-BE49-F238E27FC236}">
                <a16:creationId xmlns:a16="http://schemas.microsoft.com/office/drawing/2014/main" id="{F9D95A4B-FCFC-48EF-98F8-6CE38573EB91}"/>
              </a:ext>
            </a:extLst>
          </p:cNvPr>
          <p:cNvSpPr>
            <a:spLocks noGrp="1"/>
          </p:cNvSpPr>
          <p:nvPr>
            <p:ph type="body" sz="quarter" idx="13" hasCustomPrompt="1"/>
          </p:nvPr>
        </p:nvSpPr>
        <p:spPr>
          <a:xfrm>
            <a:off x="357188" y="3767371"/>
            <a:ext cx="8556987" cy="1765921"/>
          </a:xfrm>
        </p:spPr>
        <p:txBody>
          <a:bodyPr/>
          <a:lstStyle>
            <a:lvl1pPr marL="0" indent="0">
              <a:buNone/>
              <a:defRPr sz="2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subtitle</a:t>
            </a:r>
            <a:endParaRPr lang="en-US"/>
          </a:p>
        </p:txBody>
      </p:sp>
      <p:pic>
        <p:nvPicPr>
          <p:cNvPr id="12" name="Graphic 11">
            <a:extLst>
              <a:ext uri="{FF2B5EF4-FFF2-40B4-BE49-F238E27FC236}">
                <a16:creationId xmlns:a16="http://schemas.microsoft.com/office/drawing/2014/main" id="{274356DE-44CC-4A57-B1CC-48C0CC55B33D}"/>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1948" y="6357033"/>
            <a:ext cx="1274201" cy="142986"/>
          </a:xfrm>
          <a:prstGeom prst="rect">
            <a:avLst/>
          </a:prstGeom>
        </p:spPr>
      </p:pic>
      <p:sp>
        <p:nvSpPr>
          <p:cNvPr id="5" name="Date Placeholder 4">
            <a:extLst>
              <a:ext uri="{FF2B5EF4-FFF2-40B4-BE49-F238E27FC236}">
                <a16:creationId xmlns:a16="http://schemas.microsoft.com/office/drawing/2014/main" id="{21D29C89-1139-49DB-8863-361B196D6631}"/>
              </a:ext>
            </a:extLst>
          </p:cNvPr>
          <p:cNvSpPr>
            <a:spLocks noGrp="1"/>
          </p:cNvSpPr>
          <p:nvPr>
            <p:ph type="dt" sz="half" idx="14"/>
          </p:nvPr>
        </p:nvSpPr>
        <p:spPr/>
        <p:txBody>
          <a:bodyPr/>
          <a:lstStyle>
            <a:lvl1pPr algn="r">
              <a:defRPr>
                <a:solidFill>
                  <a:schemeClr val="tx1"/>
                </a:solidFill>
              </a:defRPr>
            </a:lvl1pPr>
          </a:lstStyle>
          <a:p>
            <a:fld id="{C84929F5-B353-419F-879B-13513065700D}" type="datetime1">
              <a:rPr lang="en-US" smtClean="0"/>
              <a:pPr/>
              <a:t>8/8/2022</a:t>
            </a:fld>
            <a:endParaRPr lang="en-US" dirty="0"/>
          </a:p>
        </p:txBody>
      </p:sp>
      <p:sp>
        <p:nvSpPr>
          <p:cNvPr id="13" name="Slide Number Placeholder 12">
            <a:extLst>
              <a:ext uri="{FF2B5EF4-FFF2-40B4-BE49-F238E27FC236}">
                <a16:creationId xmlns:a16="http://schemas.microsoft.com/office/drawing/2014/main" id="{9EA9BC73-6944-4885-9960-E66A391BEDC2}"/>
              </a:ext>
            </a:extLst>
          </p:cNvPr>
          <p:cNvSpPr>
            <a:spLocks noGrp="1"/>
          </p:cNvSpPr>
          <p:nvPr>
            <p:ph type="sldNum" sz="quarter" idx="16"/>
          </p:nvPr>
        </p:nvSpPr>
        <p:spPr/>
        <p:txBody>
          <a:bodyPr/>
          <a:lstStyle>
            <a:lvl1pPr>
              <a:defRPr>
                <a:solidFill>
                  <a:schemeClr val="tx1"/>
                </a:solidFill>
              </a:defRPr>
            </a:lvl1pPr>
          </a:lstStyle>
          <a:p>
            <a:fld id="{23AA811B-2EBD-4900-905E-5BE206449611}" type="slidenum">
              <a:rPr lang="en-US" smtClean="0"/>
              <a:pPr/>
              <a:t>‹#›</a:t>
            </a:fld>
            <a:endParaRPr lang="en-US" dirty="0"/>
          </a:p>
        </p:txBody>
      </p:sp>
      <p:sp>
        <p:nvSpPr>
          <p:cNvPr id="9" name="text" descr="{&quot;templafy&quot;:{&quot;id&quot;:&quot;0696453b-099a-48cc-901c-34f7c64ab139&quot;}}" title="Form.Cigna_Confidentiality.EvernorthConfidentiality">
            <a:extLst>
              <a:ext uri="{FF2B5EF4-FFF2-40B4-BE49-F238E27FC236}">
                <a16:creationId xmlns:a16="http://schemas.microsoft.com/office/drawing/2014/main" id="{351F1E21-0C07-4F19-B8F7-5C8CCA364B47}"/>
              </a:ext>
            </a:extLst>
          </p:cNvPr>
          <p:cNvSpPr/>
          <p:nvPr userDrawn="1"/>
        </p:nvSpPr>
        <p:spPr>
          <a:xfrm>
            <a:off x="4235450" y="6318000"/>
            <a:ext cx="327853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l">
              <a:lnSpc>
                <a:spcPct val="83000"/>
              </a:lnSpc>
            </a:pPr>
            <a:r>
              <a:rPr lang="en-US" sz="600" b="0" cap="all" baseline="0" dirty="0">
                <a:solidFill>
                  <a:schemeClr val="tx1"/>
                </a:solidFill>
                <a:effectLst/>
                <a:latin typeface="Consolas" panose="020B0609020204030204" pitchFamily="49" charset="0"/>
                <a:ea typeface="Arial" panose="020B0604020202020204" pitchFamily="34" charset="0"/>
                <a:cs typeface="Consolas" panose="020B0609020204030204" pitchFamily="49" charset="0"/>
              </a:rPr>
              <a:t>© 2021 Evernorth. ALL RIGHTS RESERVED. ALL PRODUCTS AND SERVICES ARE PROVIDED BY OR THROUGH OPERATING SUBSIDIARIES OR AFFILIATES OF EVERNORTH.</a:t>
            </a:r>
          </a:p>
        </p:txBody>
      </p:sp>
      <p:sp>
        <p:nvSpPr>
          <p:cNvPr id="14" name="text" descr="{&quot;templafy&quot;:{&quot;id&quot;:&quot;978ce250-14ca-4887-9b67-58a52e1173b4&quot;}}" title="Form.Cigna_Confidentiality.Cigna_confidentiality">
            <a:extLst>
              <a:ext uri="{FF2B5EF4-FFF2-40B4-BE49-F238E27FC236}">
                <a16:creationId xmlns:a16="http://schemas.microsoft.com/office/drawing/2014/main" id="{8453E8F5-BB6A-474A-BE59-37FDF635B375}"/>
              </a:ext>
            </a:extLst>
          </p:cNvPr>
          <p:cNvSpPr/>
          <p:nvPr userDrawn="1"/>
        </p:nvSpPr>
        <p:spPr>
          <a:xfrm>
            <a:off x="2303463" y="6317639"/>
            <a:ext cx="193992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en-US" sz="600" noProof="0" dirty="0" err="1">
              <a:solidFill>
                <a:schemeClr val="tx1"/>
              </a:solidFill>
              <a:latin typeface="Consolas" panose="020B0609020204030204" pitchFamily="49" charset="0"/>
            </a:endParaRPr>
          </a:p>
        </p:txBody>
      </p:sp>
    </p:spTree>
    <p:extLst>
      <p:ext uri="{BB962C8B-B14F-4D97-AF65-F5344CB8AC3E}">
        <p14:creationId xmlns:p14="http://schemas.microsoft.com/office/powerpoint/2010/main" val="21737880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 Infographic w/eyebrow">
    <p:spTree>
      <p:nvGrpSpPr>
        <p:cNvPr id="1" name=""/>
        <p:cNvGrpSpPr/>
        <p:nvPr/>
      </p:nvGrpSpPr>
      <p:grpSpPr>
        <a:xfrm>
          <a:off x="0" y="0"/>
          <a:ext cx="0" cy="0"/>
          <a:chOff x="0" y="0"/>
          <a:chExt cx="0" cy="0"/>
        </a:xfrm>
      </p:grpSpPr>
      <p:sp>
        <p:nvSpPr>
          <p:cNvPr id="9" name="Text Placeholder 13">
            <a:extLst>
              <a:ext uri="{FF2B5EF4-FFF2-40B4-BE49-F238E27FC236}">
                <a16:creationId xmlns:a16="http://schemas.microsoft.com/office/drawing/2014/main" id="{A08A0EB6-6EF6-4C48-A3C1-7BAD68A1AAF9}"/>
              </a:ext>
            </a:extLst>
          </p:cNvPr>
          <p:cNvSpPr>
            <a:spLocks noGrp="1"/>
          </p:cNvSpPr>
          <p:nvPr>
            <p:ph type="body" sz="quarter" idx="16" hasCustomPrompt="1"/>
          </p:nvPr>
        </p:nvSpPr>
        <p:spPr>
          <a:xfrm>
            <a:off x="360000" y="5972400"/>
            <a:ext cx="11473200" cy="180000"/>
          </a:xfrm>
        </p:spPr>
        <p:txBody>
          <a:bodyPr anchor="b"/>
          <a:lstStyle>
            <a:lvl1pPr marL="0" indent="0">
              <a:buNone/>
              <a:defRPr sz="800" i="1"/>
            </a:lvl1pPr>
          </a:lstStyle>
          <a:p>
            <a:pPr lvl="0"/>
            <a:r>
              <a:rPr lang="en-US" dirty="0"/>
              <a:t>Insert notes</a:t>
            </a:r>
            <a:endParaRPr lang="en-US"/>
          </a:p>
        </p:txBody>
      </p:sp>
      <p:sp>
        <p:nvSpPr>
          <p:cNvPr id="7" name="Title 1">
            <a:extLst>
              <a:ext uri="{FF2B5EF4-FFF2-40B4-BE49-F238E27FC236}">
                <a16:creationId xmlns:a16="http://schemas.microsoft.com/office/drawing/2014/main" id="{87A655C7-CF4D-4744-9276-B426F65AE451}"/>
              </a:ext>
            </a:extLst>
          </p:cNvPr>
          <p:cNvSpPr>
            <a:spLocks noGrp="1"/>
          </p:cNvSpPr>
          <p:nvPr>
            <p:ph type="title" hasCustomPrompt="1"/>
          </p:nvPr>
        </p:nvSpPr>
        <p:spPr>
          <a:xfrm>
            <a:off x="356400" y="518400"/>
            <a:ext cx="7589836" cy="1009650"/>
          </a:xfrm>
        </p:spPr>
        <p:txBody>
          <a:bodyPr/>
          <a:lstStyle>
            <a:lvl1pPr>
              <a:defRPr>
                <a:solidFill>
                  <a:schemeClr val="tx1"/>
                </a:solidFill>
              </a:defRPr>
            </a:lvl1pPr>
          </a:lstStyle>
          <a:p>
            <a:r>
              <a:rPr lang="en-US" noProof="0" dirty="0"/>
              <a:t>Click to add title</a:t>
            </a:r>
            <a:endParaRPr lang="en-US" dirty="0"/>
          </a:p>
        </p:txBody>
      </p:sp>
      <p:sp>
        <p:nvSpPr>
          <p:cNvPr id="10" name="Text Placeholder 7">
            <a:extLst>
              <a:ext uri="{FF2B5EF4-FFF2-40B4-BE49-F238E27FC236}">
                <a16:creationId xmlns:a16="http://schemas.microsoft.com/office/drawing/2014/main" id="{D6B3DB25-56C7-A24E-8BD8-29AD5E72AC20}"/>
              </a:ext>
            </a:extLst>
          </p:cNvPr>
          <p:cNvSpPr>
            <a:spLocks noGrp="1"/>
          </p:cNvSpPr>
          <p:nvPr>
            <p:ph type="body" sz="quarter" idx="13" hasCustomPrompt="1"/>
          </p:nvPr>
        </p:nvSpPr>
        <p:spPr>
          <a:xfrm>
            <a:off x="356400" y="129600"/>
            <a:ext cx="7589837" cy="269245"/>
          </a:xfrm>
          <a:prstGeom prst="rect">
            <a:avLst/>
          </a:prstGeom>
        </p:spPr>
        <p:txBody>
          <a:bodyPr lIns="0" anchor="b" anchorCtr="0">
            <a:noAutofit/>
          </a:bodyPr>
          <a:lstStyle>
            <a:lvl1pPr marL="0" indent="0">
              <a:lnSpc>
                <a:spcPct val="85000"/>
              </a:lnSpc>
              <a:spcBef>
                <a:spcPts val="0"/>
              </a:spcBef>
              <a:spcAft>
                <a:spcPts val="0"/>
              </a:spcAft>
              <a:buNone/>
              <a:defRPr sz="1200" b="0" i="0" cap="all" spc="150" baseline="0">
                <a:solidFill>
                  <a:schemeClr val="tx1"/>
                </a:solidFill>
                <a:latin typeface="Consolas" panose="020B0609020204030204" pitchFamily="49" charset="0"/>
                <a:cs typeface="Consolas" panose="020B0609020204030204" pitchFamily="49" charset="0"/>
              </a:defRPr>
            </a:lvl1pPr>
          </a:lstStyle>
          <a:p>
            <a:pPr lvl="0"/>
            <a:r>
              <a:rPr lang="en-US" dirty="0"/>
              <a:t>Category or Subtopic Goes Here</a:t>
            </a:r>
            <a:endParaRPr lang="en-US"/>
          </a:p>
        </p:txBody>
      </p:sp>
      <p:sp>
        <p:nvSpPr>
          <p:cNvPr id="2" name="Date Placeholder 1">
            <a:extLst>
              <a:ext uri="{FF2B5EF4-FFF2-40B4-BE49-F238E27FC236}">
                <a16:creationId xmlns:a16="http://schemas.microsoft.com/office/drawing/2014/main" id="{95D04106-8929-431D-8754-FFAC8DF7F73A}"/>
              </a:ext>
            </a:extLst>
          </p:cNvPr>
          <p:cNvSpPr>
            <a:spLocks noGrp="1"/>
          </p:cNvSpPr>
          <p:nvPr>
            <p:ph type="dt" sz="half" idx="17"/>
          </p:nvPr>
        </p:nvSpPr>
        <p:spPr/>
        <p:txBody>
          <a:bodyPr/>
          <a:lstStyle>
            <a:lvl1pPr algn="r">
              <a:defRPr/>
            </a:lvl1pPr>
          </a:lstStyle>
          <a:p>
            <a:fld id="{91F2A218-8EC3-4ABD-95C2-C85E74315FA4}" type="datetime1">
              <a:rPr lang="en-US" smtClean="0"/>
              <a:pPr/>
              <a:t>8/8/2022</a:t>
            </a:fld>
            <a:endParaRPr lang="en-US" dirty="0"/>
          </a:p>
        </p:txBody>
      </p:sp>
      <p:sp>
        <p:nvSpPr>
          <p:cNvPr id="3" name="Slide Number Placeholder 2">
            <a:extLst>
              <a:ext uri="{FF2B5EF4-FFF2-40B4-BE49-F238E27FC236}">
                <a16:creationId xmlns:a16="http://schemas.microsoft.com/office/drawing/2014/main" id="{1CCB85E8-E9A6-42E6-832D-DAE6C6B71D41}"/>
              </a:ext>
            </a:extLst>
          </p:cNvPr>
          <p:cNvSpPr>
            <a:spLocks noGrp="1"/>
          </p:cNvSpPr>
          <p:nvPr>
            <p:ph type="sldNum" sz="quarter" idx="18"/>
          </p:nvPr>
        </p:nvSpPr>
        <p:spPr/>
        <p:txBody>
          <a:bodyPr/>
          <a:lstStyle/>
          <a:p>
            <a:fld id="{23AA811B-2EBD-4900-905E-5BE206449611}" type="slidenum">
              <a:rPr lang="en-US" smtClean="0"/>
              <a:pPr/>
              <a:t>‹#›</a:t>
            </a:fld>
            <a:endParaRPr lang="en-US" dirty="0"/>
          </a:p>
        </p:txBody>
      </p:sp>
    </p:spTree>
    <p:extLst>
      <p:ext uri="{BB962C8B-B14F-4D97-AF65-F5344CB8AC3E}">
        <p14:creationId xmlns:p14="http://schemas.microsoft.com/office/powerpoint/2010/main" val="11345089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 Infographic">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50793A-CEE2-4344-8BF2-10C43BA18820}"/>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2000" noProof="0" dirty="0" err="1">
              <a:solidFill>
                <a:schemeClr val="accent1"/>
              </a:solidFill>
            </a:endParaRPr>
          </a:p>
        </p:txBody>
      </p:sp>
      <p:sp>
        <p:nvSpPr>
          <p:cNvPr id="6" name="Date Placeholder 5">
            <a:extLst>
              <a:ext uri="{FF2B5EF4-FFF2-40B4-BE49-F238E27FC236}">
                <a16:creationId xmlns:a16="http://schemas.microsoft.com/office/drawing/2014/main" id="{B83BF171-11B0-4BBC-A5E0-54E06540B5CB}"/>
              </a:ext>
            </a:extLst>
          </p:cNvPr>
          <p:cNvSpPr>
            <a:spLocks noGrp="1"/>
          </p:cNvSpPr>
          <p:nvPr>
            <p:ph type="dt" sz="half" idx="10"/>
          </p:nvPr>
        </p:nvSpPr>
        <p:spPr/>
        <p:txBody>
          <a:bodyPr/>
          <a:lstStyle>
            <a:lvl1pPr algn="r">
              <a:defRPr>
                <a:solidFill>
                  <a:schemeClr val="bg1"/>
                </a:solidFill>
              </a:defRPr>
            </a:lvl1pPr>
          </a:lstStyle>
          <a:p>
            <a:fld id="{C55E3C9A-D44E-4F76-AC89-1CD406B62E1D}" type="datetime1">
              <a:rPr lang="en-US" smtClean="0"/>
              <a:pPr/>
              <a:t>8/8/2022</a:t>
            </a:fld>
            <a:endParaRPr lang="en-US" dirty="0"/>
          </a:p>
        </p:txBody>
      </p:sp>
      <p:sp>
        <p:nvSpPr>
          <p:cNvPr id="8" name="Slide Number Placeholder 7">
            <a:extLst>
              <a:ext uri="{FF2B5EF4-FFF2-40B4-BE49-F238E27FC236}">
                <a16:creationId xmlns:a16="http://schemas.microsoft.com/office/drawing/2014/main" id="{E4A63ACE-2F21-4C6E-8E2B-F2CF74469B96}"/>
              </a:ext>
            </a:extLst>
          </p:cNvPr>
          <p:cNvSpPr>
            <a:spLocks noGrp="1"/>
          </p:cNvSpPr>
          <p:nvPr>
            <p:ph type="sldNum" sz="quarter" idx="12"/>
          </p:nvPr>
        </p:nvSpPr>
        <p:spPr/>
        <p:txBody>
          <a:bodyPr/>
          <a:lstStyle>
            <a:lvl1pPr>
              <a:defRPr>
                <a:solidFill>
                  <a:schemeClr val="bg1"/>
                </a:solidFill>
              </a:defRPr>
            </a:lvl1pPr>
          </a:lstStyle>
          <a:p>
            <a:fld id="{23AA811B-2EBD-4900-905E-5BE206449611}" type="slidenum">
              <a:rPr lang="en-US" smtClean="0"/>
              <a:pPr/>
              <a:t>‹#›</a:t>
            </a:fld>
            <a:endParaRPr lang="en-US" dirty="0"/>
          </a:p>
        </p:txBody>
      </p:sp>
      <p:sp>
        <p:nvSpPr>
          <p:cNvPr id="10" name="Text Placeholder 13">
            <a:extLst>
              <a:ext uri="{FF2B5EF4-FFF2-40B4-BE49-F238E27FC236}">
                <a16:creationId xmlns:a16="http://schemas.microsoft.com/office/drawing/2014/main" id="{9FEE09BE-0BC3-4B9F-A94D-D67FDE994973}"/>
              </a:ext>
            </a:extLst>
          </p:cNvPr>
          <p:cNvSpPr>
            <a:spLocks noGrp="1"/>
          </p:cNvSpPr>
          <p:nvPr>
            <p:ph type="body" sz="quarter" idx="16" hasCustomPrompt="1"/>
          </p:nvPr>
        </p:nvSpPr>
        <p:spPr>
          <a:xfrm>
            <a:off x="360000" y="5972400"/>
            <a:ext cx="11473200" cy="180000"/>
          </a:xfrm>
        </p:spPr>
        <p:txBody>
          <a:bodyPr anchor="b"/>
          <a:lstStyle>
            <a:lvl1pPr marL="0" indent="0">
              <a:buNone/>
              <a:defRPr sz="800" i="1">
                <a:solidFill>
                  <a:schemeClr val="bg1"/>
                </a:solidFill>
              </a:defRPr>
            </a:lvl1pPr>
          </a:lstStyle>
          <a:p>
            <a:pPr lvl="0"/>
            <a:r>
              <a:rPr lang="en-US" dirty="0"/>
              <a:t>Insert notes</a:t>
            </a:r>
            <a:endParaRPr lang="en-US"/>
          </a:p>
        </p:txBody>
      </p:sp>
      <p:sp>
        <p:nvSpPr>
          <p:cNvPr id="11" name="Title 10">
            <a:extLst>
              <a:ext uri="{FF2B5EF4-FFF2-40B4-BE49-F238E27FC236}">
                <a16:creationId xmlns:a16="http://schemas.microsoft.com/office/drawing/2014/main" id="{9B5E0337-74F5-4572-A0BC-0CB01539BB6D}"/>
              </a:ext>
            </a:extLst>
          </p:cNvPr>
          <p:cNvSpPr>
            <a:spLocks noGrp="1"/>
          </p:cNvSpPr>
          <p:nvPr>
            <p:ph type="title" hasCustomPrompt="1"/>
          </p:nvPr>
        </p:nvSpPr>
        <p:spPr>
          <a:xfrm>
            <a:off x="357189" y="360362"/>
            <a:ext cx="6618286" cy="1068388"/>
          </a:xfrm>
        </p:spPr>
        <p:txBody>
          <a:bodyPr/>
          <a:lstStyle>
            <a:lvl1pPr>
              <a:defRPr>
                <a:solidFill>
                  <a:schemeClr val="bg1"/>
                </a:solidFill>
              </a:defRPr>
            </a:lvl1pPr>
          </a:lstStyle>
          <a:p>
            <a:r>
              <a:rPr lang="en-US" dirty="0"/>
              <a:t>Click to add title</a:t>
            </a:r>
            <a:endParaRPr lang="en-US"/>
          </a:p>
        </p:txBody>
      </p:sp>
      <p:pic>
        <p:nvPicPr>
          <p:cNvPr id="5" name="Graphic 4">
            <a:extLst>
              <a:ext uri="{FF2B5EF4-FFF2-40B4-BE49-F238E27FC236}">
                <a16:creationId xmlns:a16="http://schemas.microsoft.com/office/drawing/2014/main" id="{4C9ADD6E-C7FE-4C30-817F-771FC6C3F241}"/>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361948" y="6357033"/>
            <a:ext cx="1274201" cy="142985"/>
          </a:xfrm>
          <a:prstGeom prst="rect">
            <a:avLst/>
          </a:prstGeom>
        </p:spPr>
      </p:pic>
      <p:sp>
        <p:nvSpPr>
          <p:cNvPr id="14" name="text" descr="{&quot;templafy&quot;:{&quot;id&quot;:&quot;b4e207ad-6d83-4c79-83ff-4003187b004f&quot;}}" title="Form.Cigna_Confidentiality.EvernorthConfidentiality">
            <a:extLst>
              <a:ext uri="{FF2B5EF4-FFF2-40B4-BE49-F238E27FC236}">
                <a16:creationId xmlns:a16="http://schemas.microsoft.com/office/drawing/2014/main" id="{1F510359-C3CB-46BD-8EB1-4D7106D45B2B}"/>
              </a:ext>
            </a:extLst>
          </p:cNvPr>
          <p:cNvSpPr/>
          <p:nvPr userDrawn="1"/>
        </p:nvSpPr>
        <p:spPr>
          <a:xfrm>
            <a:off x="4235450" y="6318000"/>
            <a:ext cx="327853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l">
              <a:lnSpc>
                <a:spcPct val="83000"/>
              </a:lnSpc>
            </a:pPr>
            <a:r>
              <a:rPr lang="en-US" sz="600" b="0" cap="all" baseline="0" dirty="0">
                <a:solidFill>
                  <a:schemeClr val="bg1"/>
                </a:solidFill>
                <a:effectLst/>
                <a:latin typeface="Consolas" panose="020B0609020204030204" pitchFamily="49" charset="0"/>
                <a:ea typeface="Arial" panose="020B0604020202020204" pitchFamily="34" charset="0"/>
                <a:cs typeface="Consolas" panose="020B0609020204030204" pitchFamily="49" charset="0"/>
              </a:rPr>
              <a:t>© 2021 Evernorth. ALL RIGHTS RESERVED. ALL PRODUCTS AND SERVICES ARE PROVIDED BY OR THROUGH OPERATING SUBSIDIARIES OR AFFILIATES OF EVERNORTH.</a:t>
            </a:r>
          </a:p>
        </p:txBody>
      </p:sp>
      <p:sp>
        <p:nvSpPr>
          <p:cNvPr id="16" name="text" descr="{&quot;templafy&quot;:{&quot;id&quot;:&quot;b8977812-2056-40dc-8898-3d3de5394739&quot;}}" title="Form.Cigna_Confidentiality.Cigna_confidentiality">
            <a:extLst>
              <a:ext uri="{FF2B5EF4-FFF2-40B4-BE49-F238E27FC236}">
                <a16:creationId xmlns:a16="http://schemas.microsoft.com/office/drawing/2014/main" id="{5D94009D-18AC-47B8-8A6C-B74CF145CAFF}"/>
              </a:ext>
            </a:extLst>
          </p:cNvPr>
          <p:cNvSpPr/>
          <p:nvPr userDrawn="1"/>
        </p:nvSpPr>
        <p:spPr>
          <a:xfrm>
            <a:off x="2303463" y="6317639"/>
            <a:ext cx="193992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en-US" sz="600" noProof="0" dirty="0" err="1">
              <a:solidFill>
                <a:schemeClr val="bg1"/>
              </a:solidFill>
              <a:latin typeface="Consolas" panose="020B0609020204030204" pitchFamily="49" charset="0"/>
            </a:endParaRPr>
          </a:p>
        </p:txBody>
      </p:sp>
    </p:spTree>
    <p:extLst>
      <p:ext uri="{BB962C8B-B14F-4D97-AF65-F5344CB8AC3E}">
        <p14:creationId xmlns:p14="http://schemas.microsoft.com/office/powerpoint/2010/main" val="33952540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518F144-C552-47DE-B37E-F764CB8D02BC}"/>
              </a:ext>
            </a:extLst>
          </p:cNvPr>
          <p:cNvSpPr>
            <a:spLocks noGrp="1"/>
          </p:cNvSpPr>
          <p:nvPr>
            <p:ph type="dt" sz="half" idx="10"/>
          </p:nvPr>
        </p:nvSpPr>
        <p:spPr/>
        <p:txBody>
          <a:bodyPr/>
          <a:lstStyle>
            <a:lvl1pPr algn="r">
              <a:defRPr>
                <a:solidFill>
                  <a:schemeClr val="tx1"/>
                </a:solidFill>
              </a:defRPr>
            </a:lvl1pPr>
          </a:lstStyle>
          <a:p>
            <a:fld id="{F0C85652-6B06-4BCD-9A94-877AFB38C7DE}" type="datetime1">
              <a:rPr lang="en-US" smtClean="0"/>
              <a:pPr/>
              <a:t>8/8/2022</a:t>
            </a:fld>
            <a:endParaRPr lang="en-US" dirty="0"/>
          </a:p>
        </p:txBody>
      </p:sp>
      <p:sp>
        <p:nvSpPr>
          <p:cNvPr id="7" name="Slide Number Placeholder 6">
            <a:extLst>
              <a:ext uri="{FF2B5EF4-FFF2-40B4-BE49-F238E27FC236}">
                <a16:creationId xmlns:a16="http://schemas.microsoft.com/office/drawing/2014/main" id="{F8EC8840-13BA-406D-AE15-E96701F6DEC6}"/>
              </a:ext>
            </a:extLst>
          </p:cNvPr>
          <p:cNvSpPr>
            <a:spLocks noGrp="1"/>
          </p:cNvSpPr>
          <p:nvPr>
            <p:ph type="sldNum" sz="quarter" idx="12"/>
          </p:nvPr>
        </p:nvSpPr>
        <p:spPr/>
        <p:txBody>
          <a:bodyPr/>
          <a:lstStyle>
            <a:lvl1pPr>
              <a:defRPr>
                <a:solidFill>
                  <a:schemeClr val="tx1"/>
                </a:solidFill>
              </a:defRPr>
            </a:lvl1pPr>
          </a:lstStyle>
          <a:p>
            <a:fld id="{23AA811B-2EBD-4900-905E-5BE206449611}" type="slidenum">
              <a:rPr lang="en-US" smtClean="0"/>
              <a:pPr/>
              <a:t>‹#›</a:t>
            </a:fld>
            <a:endParaRPr lang="en-US" dirty="0"/>
          </a:p>
        </p:txBody>
      </p:sp>
      <p:sp>
        <p:nvSpPr>
          <p:cNvPr id="8" name="Text Placeholder 13">
            <a:extLst>
              <a:ext uri="{FF2B5EF4-FFF2-40B4-BE49-F238E27FC236}">
                <a16:creationId xmlns:a16="http://schemas.microsoft.com/office/drawing/2014/main" id="{2EDC7333-558C-4005-82A2-C278C95B67D7}"/>
              </a:ext>
            </a:extLst>
          </p:cNvPr>
          <p:cNvSpPr>
            <a:spLocks noGrp="1"/>
          </p:cNvSpPr>
          <p:nvPr>
            <p:ph type="body" sz="quarter" idx="16" hasCustomPrompt="1"/>
          </p:nvPr>
        </p:nvSpPr>
        <p:spPr>
          <a:xfrm>
            <a:off x="360000" y="5972400"/>
            <a:ext cx="11473200" cy="180000"/>
          </a:xfrm>
        </p:spPr>
        <p:txBody>
          <a:bodyPr anchor="b"/>
          <a:lstStyle>
            <a:lvl1pPr marL="0" indent="0">
              <a:buNone/>
              <a:defRPr sz="800" i="1"/>
            </a:lvl1pPr>
          </a:lstStyle>
          <a:p>
            <a:pPr lvl="0"/>
            <a:r>
              <a:rPr lang="en-US" dirty="0"/>
              <a:t>Insert notes</a:t>
            </a:r>
            <a:endParaRPr lang="en-US"/>
          </a:p>
        </p:txBody>
      </p:sp>
    </p:spTree>
    <p:extLst>
      <p:ext uri="{BB962C8B-B14F-4D97-AF65-F5344CB8AC3E}">
        <p14:creationId xmlns:p14="http://schemas.microsoft.com/office/powerpoint/2010/main" val="28439488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User guide ">
    <p:spTree>
      <p:nvGrpSpPr>
        <p:cNvPr id="1" name=""/>
        <p:cNvGrpSpPr/>
        <p:nvPr/>
      </p:nvGrpSpPr>
      <p:grpSpPr>
        <a:xfrm>
          <a:off x="0" y="0"/>
          <a:ext cx="0" cy="0"/>
          <a:chOff x="0" y="0"/>
          <a:chExt cx="0" cy="0"/>
        </a:xfrm>
      </p:grpSpPr>
      <p:sp>
        <p:nvSpPr>
          <p:cNvPr id="23" name="Text Box 3">
            <a:extLst>
              <a:ext uri="{FF2B5EF4-FFF2-40B4-BE49-F238E27FC236}">
                <a16:creationId xmlns:a16="http://schemas.microsoft.com/office/drawing/2014/main" id="{19798472-DC87-414E-BC4E-CFAF99EF0ED7}"/>
              </a:ext>
            </a:extLst>
          </p:cNvPr>
          <p:cNvSpPr txBox="1">
            <a:spLocks noChangeArrowheads="1"/>
          </p:cNvSpPr>
          <p:nvPr userDrawn="1"/>
        </p:nvSpPr>
        <p:spPr bwMode="auto">
          <a:xfrm>
            <a:off x="4286660" y="1523708"/>
            <a:ext cx="2786833" cy="5232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1200"/>
              </a:spcBef>
              <a:spcAft>
                <a:spcPts val="600"/>
              </a:spcAft>
              <a:buClrTx/>
              <a:buSzTx/>
              <a:buFontTx/>
              <a:buNone/>
              <a:tabLst/>
              <a:defRPr/>
            </a:pPr>
            <a:r>
              <a:rPr lang="en-US" sz="1600" dirty="0">
                <a:latin typeface="+mn-lt"/>
                <a:cs typeface="Arial" panose="020B0604020202020204" pitchFamily="34" charset="0"/>
              </a:rPr>
              <a:t>PICTURES</a:t>
            </a:r>
            <a:br>
              <a:rPr lang="en-US" sz="900" dirty="0">
                <a:latin typeface="+mn-lt"/>
                <a:cs typeface="Arial" panose="020B0604020202020204" pitchFamily="34" charset="0"/>
              </a:rPr>
            </a:br>
            <a:r>
              <a:rPr lang="en-US" sz="900" b="1" noProof="1">
                <a:solidFill>
                  <a:schemeClr val="tx1"/>
                </a:solidFill>
                <a:latin typeface="+mn-lt"/>
                <a:cs typeface="Arial" panose="020B0604020202020204" pitchFamily="34" charset="0"/>
              </a:rPr>
              <a:t>Insert corporate picture from Templafy</a:t>
            </a:r>
            <a:endParaRPr lang="en-US" altLang="da-DK" sz="900" b="0" noProof="1">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da-DK" sz="900" b="1" noProof="1">
                <a:solidFill>
                  <a:schemeClr val="tx1"/>
                </a:solidFill>
                <a:latin typeface="+mn-lt"/>
                <a:cs typeface="Arial" panose="020B0604020202020204" pitchFamily="34" charset="0"/>
              </a:rPr>
              <a:t>1.</a:t>
            </a:r>
            <a:r>
              <a:rPr lang="en-US" altLang="da-DK" sz="900" b="0" noProof="1">
                <a:solidFill>
                  <a:schemeClr val="tx1"/>
                </a:solidFill>
                <a:latin typeface="+mn-lt"/>
                <a:cs typeface="Arial" panose="020B0604020202020204" pitchFamily="34" charset="0"/>
              </a:rPr>
              <a:t> Click the blue </a:t>
            </a:r>
            <a:r>
              <a:rPr lang="en-US" altLang="da-DK" sz="900" b="1" baseline="0" noProof="1">
                <a:solidFill>
                  <a:schemeClr val="tx1"/>
                </a:solidFill>
                <a:latin typeface="+mn-lt"/>
                <a:cs typeface="Arial" panose="020B0604020202020204" pitchFamily="34" charset="0"/>
              </a:rPr>
              <a:t>Templafy </a:t>
            </a:r>
            <a:r>
              <a:rPr lang="en-US" altLang="da-DK" sz="900" b="0" baseline="0" noProof="1">
                <a:solidFill>
                  <a:schemeClr val="tx1"/>
                </a:solidFill>
                <a:latin typeface="+mn-lt"/>
                <a:cs typeface="Arial" panose="020B0604020202020204" pitchFamily="34" charset="0"/>
              </a:rPr>
              <a:t>button</a:t>
            </a:r>
            <a:endParaRPr lang="en-US" dirty="0"/>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da-DK" sz="900" b="1" baseline="0" noProof="1">
                <a:solidFill>
                  <a:schemeClr val="tx1"/>
                </a:solidFill>
                <a:latin typeface="+mn-lt"/>
                <a:cs typeface="Arial" panose="020B0604020202020204" pitchFamily="34" charset="0"/>
              </a:rPr>
              <a:t>2. </a:t>
            </a:r>
            <a:r>
              <a:rPr lang="en-US" altLang="da-DK" sz="900" b="0" baseline="0" noProof="1">
                <a:solidFill>
                  <a:schemeClr val="tx1"/>
                </a:solidFill>
                <a:latin typeface="+mn-lt"/>
                <a:cs typeface="Arial" panose="020B0604020202020204" pitchFamily="34" charset="0"/>
              </a:rPr>
              <a:t>In the dropdown, click </a:t>
            </a:r>
            <a:r>
              <a:rPr lang="en-US" altLang="da-DK" sz="900" b="1" baseline="0" noProof="1">
                <a:solidFill>
                  <a:schemeClr val="tx1"/>
                </a:solidFill>
                <a:latin typeface="+mn-lt"/>
                <a:cs typeface="Arial" panose="020B0604020202020204" pitchFamily="34" charset="0"/>
              </a:rPr>
              <a:t>Images</a:t>
            </a:r>
            <a:r>
              <a:rPr lang="en-US" altLang="da-DK" sz="900" b="0" baseline="0" noProof="1">
                <a:solidFill>
                  <a:schemeClr val="tx1"/>
                </a:solidFill>
                <a:latin typeface="+mn-lt"/>
                <a:cs typeface="Arial" panose="020B0604020202020204" pitchFamily="34" charset="0"/>
              </a:rPr>
              <a:t>, </a:t>
            </a:r>
            <a:br>
              <a:rPr lang="en-US" altLang="da-DK" sz="900" b="0" baseline="0" noProof="1">
                <a:solidFill>
                  <a:schemeClr val="tx1"/>
                </a:solidFill>
                <a:latin typeface="+mn-lt"/>
                <a:cs typeface="Arial" panose="020B0604020202020204" pitchFamily="34" charset="0"/>
              </a:rPr>
            </a:br>
            <a:r>
              <a:rPr lang="en-US" altLang="da-DK" sz="900" b="0" baseline="0" noProof="1">
                <a:solidFill>
                  <a:schemeClr val="tx1"/>
                </a:solidFill>
                <a:latin typeface="+mn-lt"/>
                <a:cs typeface="Arial" panose="020B0604020202020204" pitchFamily="34" charset="0"/>
              </a:rPr>
              <a:t>or click the </a:t>
            </a:r>
            <a:r>
              <a:rPr lang="en-US" altLang="da-DK" sz="900" b="1" baseline="0" noProof="1">
                <a:solidFill>
                  <a:schemeClr val="tx1"/>
                </a:solidFill>
                <a:latin typeface="+mn-lt"/>
                <a:cs typeface="Arial" panose="020B0604020202020204" pitchFamily="34" charset="0"/>
              </a:rPr>
              <a:t>Images </a:t>
            </a:r>
            <a:r>
              <a:rPr lang="en-US" altLang="da-DK" sz="900" b="0" i="0" baseline="0" noProof="1">
                <a:solidFill>
                  <a:schemeClr val="tx1"/>
                </a:solidFill>
                <a:latin typeface="+mn-lt"/>
                <a:cs typeface="Arial" panose="020B0604020202020204" pitchFamily="34" charset="0"/>
              </a:rPr>
              <a:t>button</a:t>
            </a:r>
            <a:r>
              <a:rPr lang="en-US" altLang="da-DK" sz="900" b="0" baseline="0" noProof="1">
                <a:solidFill>
                  <a:schemeClr val="tx1"/>
                </a:solidFill>
                <a:latin typeface="+mn-lt"/>
                <a:cs typeface="Arial" panose="020B0604020202020204" pitchFamily="34" charset="0"/>
              </a:rPr>
              <a:t> in the Templafy pane on the right side of the screen</a:t>
            </a:r>
            <a:endParaRPr lang="en-US" altLang="da-DK" sz="900" noProof="1">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endParaRPr lang="en-US" altLang="da-DK" sz="900" b="0" baseline="0" noProof="1">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da-DK" sz="900" b="1" baseline="0" noProof="1">
                <a:solidFill>
                  <a:schemeClr val="tx1"/>
                </a:solidFill>
                <a:latin typeface="+mn-lt"/>
                <a:cs typeface="Arial" panose="020B0604020202020204" pitchFamily="34" charset="0"/>
              </a:rPr>
              <a:t>Insert picture</a:t>
            </a:r>
            <a:endParaRPr lang="en-US" dirty="0"/>
          </a:p>
          <a:p>
            <a:pPr eaLnBrk="1" hangingPunct="1">
              <a:spcAft>
                <a:spcPts val="600"/>
              </a:spcAft>
              <a:defRPr/>
            </a:pPr>
            <a:r>
              <a:rPr lang="en-US" altLang="da-DK" sz="900" b="0" noProof="1">
                <a:solidFill>
                  <a:schemeClr val="tx1"/>
                </a:solidFill>
                <a:latin typeface="+mn-lt"/>
                <a:cs typeface="Arial" panose="020B0604020202020204" pitchFamily="34" charset="0"/>
              </a:rPr>
              <a:t>On slides with pictureplaceholder, click on the icon and choose </a:t>
            </a:r>
            <a:r>
              <a:rPr lang="en-US" altLang="da-DK" sz="900" b="1" noProof="1">
                <a:solidFill>
                  <a:schemeClr val="tx1"/>
                </a:solidFill>
                <a:latin typeface="+mn-lt"/>
                <a:cs typeface="Arial" panose="020B0604020202020204" pitchFamily="34" charset="0"/>
              </a:rPr>
              <a:t>Insert</a:t>
            </a:r>
            <a:endParaRPr lang="en-US" dirty="0"/>
          </a:p>
          <a:p>
            <a:pPr eaLnBrk="1" hangingPunct="1">
              <a:spcBef>
                <a:spcPts val="1200"/>
              </a:spcBef>
              <a:spcAft>
                <a:spcPts val="600"/>
              </a:spcAft>
              <a:defRPr/>
            </a:pPr>
            <a:r>
              <a:rPr lang="en-US" sz="900" b="1" noProof="1">
                <a:solidFill>
                  <a:schemeClr val="tx1"/>
                </a:solidFill>
                <a:latin typeface="+mn-lt"/>
                <a:cs typeface="Arial" panose="020B0604020202020204" pitchFamily="34" charset="0"/>
              </a:rPr>
              <a:t>Crop picture</a:t>
            </a:r>
            <a:endParaRPr lang="en-US" dirty="0"/>
          </a:p>
          <a:p>
            <a:pPr eaLnBrk="1" hangingPunct="1">
              <a:spcAft>
                <a:spcPts val="600"/>
              </a:spcAft>
              <a:defRPr/>
            </a:pPr>
            <a:r>
              <a:rPr lang="en-US" altLang="da-DK" sz="900" b="1" noProof="1">
                <a:solidFill>
                  <a:schemeClr val="tx1"/>
                </a:solidFill>
                <a:latin typeface="+mn-lt"/>
                <a:cs typeface="Arial" panose="020B0604020202020204" pitchFamily="34" charset="0"/>
              </a:rPr>
              <a:t>1. </a:t>
            </a:r>
            <a:r>
              <a:rPr lang="en-US" altLang="da-DK" sz="900" b="0" noProof="1">
                <a:solidFill>
                  <a:schemeClr val="tx1"/>
                </a:solidFill>
                <a:latin typeface="+mn-lt"/>
                <a:cs typeface="Arial" panose="020B0604020202020204" pitchFamily="34" charset="0"/>
              </a:rPr>
              <a:t>Click </a:t>
            </a:r>
            <a:r>
              <a:rPr lang="en-US" altLang="da-DK" sz="900" b="1" noProof="1">
                <a:solidFill>
                  <a:schemeClr val="tx1"/>
                </a:solidFill>
                <a:latin typeface="+mn-lt"/>
                <a:cs typeface="Arial" panose="020B0604020202020204" pitchFamily="34" charset="0"/>
              </a:rPr>
              <a:t>Crop</a:t>
            </a:r>
            <a:r>
              <a:rPr lang="en-US" altLang="da-DK" sz="900" b="0" noProof="1">
                <a:solidFill>
                  <a:schemeClr val="tx1"/>
                </a:solidFill>
                <a:latin typeface="+mn-lt"/>
                <a:cs typeface="Arial" panose="020B0604020202020204" pitchFamily="34" charset="0"/>
              </a:rPr>
              <a:t> to change size or </a:t>
            </a:r>
            <a:br>
              <a:rPr lang="en-US"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focus of the picture</a:t>
            </a:r>
            <a:endParaRPr lang="en-US" dirty="0"/>
          </a:p>
          <a:p>
            <a:pPr eaLnBrk="1" hangingPunct="1">
              <a:spcAft>
                <a:spcPts val="600"/>
              </a:spcAft>
              <a:defRPr/>
            </a:pPr>
            <a:r>
              <a:rPr lang="en-US" altLang="da-DK" sz="900" b="1" noProof="1">
                <a:solidFill>
                  <a:schemeClr val="tx1"/>
                </a:solidFill>
                <a:latin typeface="+mn-lt"/>
                <a:cs typeface="Arial" panose="020B0604020202020204" pitchFamily="34" charset="0"/>
              </a:rPr>
              <a:t>2. </a:t>
            </a:r>
            <a:r>
              <a:rPr lang="en-US" altLang="da-DK" sz="900" b="0" noProof="1">
                <a:solidFill>
                  <a:schemeClr val="tx1"/>
                </a:solidFill>
                <a:latin typeface="+mn-lt"/>
                <a:cs typeface="Arial" panose="020B0604020202020204" pitchFamily="34" charset="0"/>
              </a:rPr>
              <a:t>If you want to scale the picture, </a:t>
            </a:r>
            <a:br>
              <a:rPr lang="en-US"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hold </a:t>
            </a:r>
            <a:r>
              <a:rPr lang="en-US" altLang="da-DK" sz="900" b="1" noProof="1">
                <a:solidFill>
                  <a:schemeClr val="tx1"/>
                </a:solidFill>
                <a:latin typeface="+mn-lt"/>
                <a:cs typeface="Arial" panose="020B0604020202020204" pitchFamily="34" charset="0"/>
              </a:rPr>
              <a:t>SHIFT</a:t>
            </a:r>
            <a:r>
              <a:rPr lang="en-US" altLang="da-DK" sz="900" b="0" noProof="1">
                <a:solidFill>
                  <a:schemeClr val="tx1"/>
                </a:solidFill>
                <a:latin typeface="+mn-lt"/>
                <a:cs typeface="Arial" panose="020B0604020202020204" pitchFamily="34" charset="0"/>
              </a:rPr>
              <a:t>-key down while </a:t>
            </a:r>
            <a:br>
              <a:rPr lang="en-US"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dragging the corners of the picture</a:t>
            </a:r>
            <a:br>
              <a:rPr lang="en-US" altLang="da-DK" sz="900" b="0" noProof="1">
                <a:solidFill>
                  <a:schemeClr val="tx1"/>
                </a:solidFill>
                <a:latin typeface="+mn-lt"/>
                <a:cs typeface="Arial" panose="020B0604020202020204" pitchFamily="34" charset="0"/>
              </a:rPr>
            </a:br>
            <a:endParaRPr lang="en-US" altLang="da-DK" sz="900" b="0" noProof="1">
              <a:solidFill>
                <a:schemeClr val="tx1"/>
              </a:solidFill>
              <a:latin typeface="+mn-lt"/>
              <a:cs typeface="Arial" panose="020B0604020202020204" pitchFamily="34" charset="0"/>
            </a:endParaRPr>
          </a:p>
          <a:p>
            <a:pPr eaLnBrk="1" hangingPunct="1">
              <a:spcAft>
                <a:spcPts val="600"/>
              </a:spcAft>
              <a:defRPr/>
            </a:pPr>
            <a:r>
              <a:rPr lang="en-US" altLang="da-DK" sz="900" b="1" noProof="1">
                <a:solidFill>
                  <a:schemeClr val="tx1"/>
                </a:solidFill>
                <a:latin typeface="+mn-lt"/>
                <a:cs typeface="Arial" panose="020B0604020202020204" pitchFamily="34" charset="0"/>
              </a:rPr>
              <a:t>HINT: </a:t>
            </a:r>
            <a:r>
              <a:rPr lang="en-US" altLang="da-DK" sz="900" b="0" noProof="1">
                <a:solidFill>
                  <a:schemeClr val="tx1"/>
                </a:solidFill>
                <a:latin typeface="+mn-lt"/>
                <a:cs typeface="Arial" panose="020B0604020202020204" pitchFamily="34" charset="0"/>
              </a:rPr>
              <a:t>If you delete the picture and </a:t>
            </a:r>
            <a:br>
              <a:rPr lang="en-US"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insert a new one, the picture may </a:t>
            </a:r>
            <a:br>
              <a:rPr lang="en-US"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lie in front of the text or graphic.</a:t>
            </a:r>
            <a:br>
              <a:rPr lang="en-US"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If this happens, select the picture, </a:t>
            </a:r>
            <a:br>
              <a:rPr lang="en-US"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right-click and choose </a:t>
            </a:r>
            <a:r>
              <a:rPr lang="en-US" altLang="da-DK" sz="900" b="1" noProof="1">
                <a:solidFill>
                  <a:schemeClr val="tx1"/>
                </a:solidFill>
                <a:latin typeface="+mn-lt"/>
                <a:cs typeface="Arial" panose="020B0604020202020204" pitchFamily="34" charset="0"/>
              </a:rPr>
              <a:t>Send to Back</a:t>
            </a:r>
            <a:br>
              <a:rPr lang="en-US" altLang="da-DK" sz="900" b="1" noProof="1">
                <a:solidFill>
                  <a:schemeClr val="tx1"/>
                </a:solidFill>
                <a:latin typeface="+mn-lt"/>
                <a:cs typeface="Arial" panose="020B0604020202020204" pitchFamily="34" charset="0"/>
              </a:rPr>
            </a:br>
            <a:br>
              <a:rPr lang="en-US" altLang="da-DK" sz="900" b="1" noProof="1">
                <a:solidFill>
                  <a:schemeClr val="tx1"/>
                </a:solidFill>
                <a:latin typeface="+mn-lt"/>
                <a:cs typeface="Arial" panose="020B0604020202020204" pitchFamily="34" charset="0"/>
              </a:rPr>
            </a:br>
            <a:r>
              <a:rPr lang="en-US" altLang="da-DK" sz="1600" b="0" noProof="1">
                <a:solidFill>
                  <a:schemeClr val="tx1"/>
                </a:solidFill>
                <a:latin typeface="+mn-lt"/>
                <a:cs typeface="Arial" panose="020B0604020202020204" pitchFamily="34" charset="0"/>
              </a:rPr>
              <a:t>COPY/PASTE CONTENT</a:t>
            </a:r>
            <a:endParaRPr lang="en-US" dirty="0"/>
          </a:p>
          <a:p>
            <a:pPr eaLnBrk="1" hangingPunct="1">
              <a:spcAft>
                <a:spcPts val="600"/>
              </a:spcAft>
              <a:defRPr/>
            </a:pPr>
            <a:r>
              <a:rPr lang="en-US" altLang="da-DK" sz="900" b="1" noProof="1">
                <a:solidFill>
                  <a:schemeClr val="tx1"/>
                </a:solidFill>
                <a:latin typeface="+mn-lt"/>
                <a:cs typeface="Arial" panose="020B0604020202020204" pitchFamily="34" charset="0"/>
              </a:rPr>
              <a:t>Best practice: </a:t>
            </a:r>
            <a:r>
              <a:rPr lang="en-US" altLang="da-DK" sz="900" b="0" noProof="1">
                <a:solidFill>
                  <a:schemeClr val="tx1"/>
                </a:solidFill>
                <a:latin typeface="+mn-lt"/>
                <a:cs typeface="Arial" panose="020B0604020202020204" pitchFamily="34" charset="0"/>
              </a:rPr>
              <a:t>Create a slide in your new presentation and copy </a:t>
            </a:r>
            <a:r>
              <a:rPr lang="en-US" altLang="da-DK" sz="900" b="0" i="0" u="sng" noProof="1">
                <a:solidFill>
                  <a:schemeClr val="tx1"/>
                </a:solidFill>
                <a:latin typeface="+mn-lt"/>
                <a:cs typeface="Arial" panose="020B0604020202020204" pitchFamily="34" charset="0"/>
              </a:rPr>
              <a:t>one</a:t>
            </a:r>
            <a:r>
              <a:rPr lang="en-US" altLang="da-DK" sz="900" b="0" i="0" u="none" noProof="1">
                <a:solidFill>
                  <a:schemeClr val="tx1"/>
                </a:solidFill>
                <a:latin typeface="+mn-lt"/>
                <a:cs typeface="Arial" panose="020B0604020202020204" pitchFamily="34" charset="0"/>
              </a:rPr>
              <a:t> piece of content at a time (e.g. copy all text from </a:t>
            </a:r>
            <a:r>
              <a:rPr lang="en-US" altLang="da-DK" sz="900" b="0" i="0" u="sng" noProof="1">
                <a:solidFill>
                  <a:schemeClr val="tx1"/>
                </a:solidFill>
                <a:latin typeface="+mn-lt"/>
                <a:cs typeface="Arial" panose="020B0604020202020204" pitchFamily="34" charset="0"/>
              </a:rPr>
              <a:t>one</a:t>
            </a:r>
            <a:r>
              <a:rPr lang="en-US" altLang="da-DK" sz="900" b="0" i="0" u="none" noProof="1">
                <a:solidFill>
                  <a:schemeClr val="tx1"/>
                </a:solidFill>
                <a:latin typeface="+mn-lt"/>
                <a:cs typeface="Arial" panose="020B0604020202020204" pitchFamily="34" charset="0"/>
              </a:rPr>
              <a:t> textbox)</a:t>
            </a:r>
            <a:endParaRPr lang="en-US" altLang="da-DK" sz="900" b="1" i="0" u="sng" noProof="1">
              <a:solidFill>
                <a:schemeClr val="tx1"/>
              </a:solidFill>
              <a:latin typeface="+mn-lt"/>
              <a:cs typeface="Arial" panose="020B0604020202020204" pitchFamily="34" charset="0"/>
            </a:endParaRPr>
          </a:p>
          <a:p>
            <a:pPr eaLnBrk="1" hangingPunct="1">
              <a:spcAft>
                <a:spcPts val="600"/>
              </a:spcAft>
              <a:defRPr/>
            </a:pPr>
            <a:endParaRPr lang="en-US" altLang="da-DK" sz="900" b="1" noProof="1">
              <a:solidFill>
                <a:schemeClr val="tx1"/>
              </a:solidFill>
              <a:latin typeface="+mn-lt"/>
              <a:cs typeface="Arial" panose="020B0604020202020204" pitchFamily="34" charset="0"/>
            </a:endParaRPr>
          </a:p>
        </p:txBody>
      </p:sp>
      <p:grpSp>
        <p:nvGrpSpPr>
          <p:cNvPr id="26" name="Gruppe 25">
            <a:extLst>
              <a:ext uri="{FF2B5EF4-FFF2-40B4-BE49-F238E27FC236}">
                <a16:creationId xmlns:a16="http://schemas.microsoft.com/office/drawing/2014/main" id="{1E29220A-15A7-4D74-97D3-C35C0B6650BA}"/>
              </a:ext>
            </a:extLst>
          </p:cNvPr>
          <p:cNvGrpSpPr/>
          <p:nvPr userDrawn="1"/>
        </p:nvGrpSpPr>
        <p:grpSpPr>
          <a:xfrm>
            <a:off x="7073493" y="1791789"/>
            <a:ext cx="676669" cy="997704"/>
            <a:chOff x="6442771" y="2574072"/>
            <a:chExt cx="676669" cy="997704"/>
          </a:xfrm>
        </p:grpSpPr>
        <p:pic>
          <p:nvPicPr>
            <p:cNvPr id="27" name="Billede 26">
              <a:extLst>
                <a:ext uri="{FF2B5EF4-FFF2-40B4-BE49-F238E27FC236}">
                  <a16:creationId xmlns:a16="http://schemas.microsoft.com/office/drawing/2014/main" id="{3A5D5234-21E3-4579-AE5E-A650C0CF9FBA}"/>
                </a:ext>
              </a:extLst>
            </p:cNvPr>
            <p:cNvPicPr>
              <a:picLocks noChangeAspect="1"/>
            </p:cNvPicPr>
            <p:nvPr userDrawn="1"/>
          </p:nvPicPr>
          <p:blipFill>
            <a:blip r:embed="rId2"/>
            <a:stretch>
              <a:fillRect/>
            </a:stretch>
          </p:blipFill>
          <p:spPr>
            <a:xfrm>
              <a:off x="6442771" y="2574072"/>
              <a:ext cx="305786" cy="365851"/>
            </a:xfrm>
            <a:prstGeom prst="rect">
              <a:avLst/>
            </a:prstGeom>
          </p:spPr>
        </p:pic>
        <p:pic>
          <p:nvPicPr>
            <p:cNvPr id="38" name="Billede 37">
              <a:extLst>
                <a:ext uri="{FF2B5EF4-FFF2-40B4-BE49-F238E27FC236}">
                  <a16:creationId xmlns:a16="http://schemas.microsoft.com/office/drawing/2014/main" id="{C18E748C-FC83-400F-9C35-D988C1228010}"/>
                </a:ext>
              </a:extLst>
            </p:cNvPr>
            <p:cNvPicPr>
              <a:picLocks noChangeAspect="1"/>
            </p:cNvPicPr>
            <p:nvPr userDrawn="1"/>
          </p:nvPicPr>
          <p:blipFill rotWithShape="1">
            <a:blip r:embed="rId3"/>
            <a:srcRect l="1432" t="16308" r="2422" b="1509"/>
            <a:stretch/>
          </p:blipFill>
          <p:spPr>
            <a:xfrm>
              <a:off x="6444587" y="2943287"/>
              <a:ext cx="674853" cy="628489"/>
            </a:xfrm>
            <a:prstGeom prst="rect">
              <a:avLst/>
            </a:prstGeom>
            <a:ln w="3175">
              <a:solidFill>
                <a:schemeClr val="bg1">
                  <a:lumMod val="95000"/>
                </a:schemeClr>
              </a:solidFill>
            </a:ln>
          </p:spPr>
        </p:pic>
      </p:grpSp>
      <p:sp>
        <p:nvSpPr>
          <p:cNvPr id="42" name="Text Box 2">
            <a:extLst>
              <a:ext uri="{FF2B5EF4-FFF2-40B4-BE49-F238E27FC236}">
                <a16:creationId xmlns:a16="http://schemas.microsoft.com/office/drawing/2014/main" id="{00AD0EBC-0A41-4B26-9D79-79E0C00BBA85}"/>
              </a:ext>
            </a:extLst>
          </p:cNvPr>
          <p:cNvSpPr txBox="1">
            <a:spLocks noChangeArrowheads="1"/>
          </p:cNvSpPr>
          <p:nvPr userDrawn="1"/>
        </p:nvSpPr>
        <p:spPr bwMode="auto">
          <a:xfrm>
            <a:off x="358775" y="1523708"/>
            <a:ext cx="228036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sz="1600" dirty="0">
                <a:latin typeface="+mn-lt"/>
                <a:cs typeface="Arial" panose="020B0604020202020204" pitchFamily="34" charset="0"/>
              </a:rPr>
              <a:t>TEXT STYLES</a:t>
            </a:r>
            <a:endParaRPr lang="en-US" altLang="da-DK" sz="1600" b="0" noProof="1">
              <a:solidFill>
                <a:schemeClr val="tx1"/>
              </a:solidFill>
              <a:latin typeface="+mn-lt"/>
              <a:cs typeface="Arial" panose="020B0604020202020204" pitchFamily="34" charset="0"/>
            </a:endParaRPr>
          </a:p>
          <a:p>
            <a:pPr eaLnBrk="1" hangingPunct="1">
              <a:spcAft>
                <a:spcPts val="600"/>
              </a:spcAft>
              <a:defRPr/>
            </a:pPr>
            <a:r>
              <a:rPr lang="en-US" altLang="da-DK" sz="900" b="0" noProof="1">
                <a:solidFill>
                  <a:schemeClr val="tx1"/>
                </a:solidFill>
                <a:latin typeface="+mn-lt"/>
                <a:cs typeface="Arial" panose="020B0604020202020204" pitchFamily="34" charset="0"/>
              </a:rPr>
              <a:t>Use the </a:t>
            </a:r>
            <a:r>
              <a:rPr lang="en-US" altLang="da-DK" sz="900" b="1" noProof="1">
                <a:solidFill>
                  <a:schemeClr val="tx1"/>
                </a:solidFill>
                <a:latin typeface="+mn-lt"/>
                <a:cs typeface="Arial" panose="020B0604020202020204" pitchFamily="34" charset="0"/>
              </a:rPr>
              <a:t>TAB</a:t>
            </a:r>
            <a:r>
              <a:rPr lang="en-US" altLang="da-DK" sz="900" b="0" noProof="1">
                <a:solidFill>
                  <a:schemeClr val="tx1"/>
                </a:solidFill>
                <a:latin typeface="+mn-lt"/>
                <a:cs typeface="Arial" panose="020B0604020202020204" pitchFamily="34" charset="0"/>
              </a:rPr>
              <a:t>-key</a:t>
            </a:r>
            <a:r>
              <a:rPr lang="en-US" altLang="da-DK" sz="900" b="0" baseline="0" noProof="1">
                <a:solidFill>
                  <a:schemeClr val="tx1"/>
                </a:solidFill>
                <a:latin typeface="+mn-lt"/>
                <a:cs typeface="Arial" panose="020B0604020202020204" pitchFamily="34" charset="0"/>
              </a:rPr>
              <a:t> to jump through levels. Click </a:t>
            </a:r>
            <a:r>
              <a:rPr lang="en-US" altLang="da-DK" sz="900" b="1" baseline="0" noProof="1">
                <a:solidFill>
                  <a:schemeClr val="tx1"/>
                </a:solidFill>
                <a:latin typeface="+mn-lt"/>
                <a:cs typeface="Arial" panose="020B0604020202020204" pitchFamily="34" charset="0"/>
              </a:rPr>
              <a:t>ENTER</a:t>
            </a:r>
            <a:r>
              <a:rPr lang="en-US" altLang="da-DK" sz="900" b="0" baseline="0" noProof="1">
                <a:solidFill>
                  <a:schemeClr val="tx1"/>
                </a:solidFill>
                <a:latin typeface="+mn-lt"/>
                <a:cs typeface="Arial" panose="020B0604020202020204" pitchFamily="34" charset="0"/>
              </a:rPr>
              <a:t>, then </a:t>
            </a:r>
            <a:r>
              <a:rPr lang="en-US" altLang="da-DK" sz="900" b="1" baseline="0" noProof="1">
                <a:solidFill>
                  <a:schemeClr val="tx1"/>
                </a:solidFill>
                <a:latin typeface="+mn-lt"/>
                <a:cs typeface="Arial" panose="020B0604020202020204" pitchFamily="34" charset="0"/>
              </a:rPr>
              <a:t>TAB</a:t>
            </a:r>
            <a:r>
              <a:rPr lang="en-US" altLang="da-DK" sz="900" b="0" baseline="0" noProof="1">
                <a:solidFill>
                  <a:schemeClr val="tx1"/>
                </a:solidFill>
                <a:latin typeface="+mn-lt"/>
                <a:cs typeface="Arial" panose="020B0604020202020204" pitchFamily="34" charset="0"/>
              </a:rPr>
              <a:t> to switch from one level to the next level</a:t>
            </a:r>
            <a:endParaRPr lang="en-US" dirty="0"/>
          </a:p>
          <a:p>
            <a:pPr eaLnBrk="1" hangingPunct="1">
              <a:spcAft>
                <a:spcPts val="600"/>
              </a:spcAft>
              <a:defRPr/>
            </a:pPr>
            <a:r>
              <a:rPr lang="en-US" altLang="da-DK" sz="900" b="0" baseline="0" noProof="1">
                <a:solidFill>
                  <a:schemeClr val="tx1"/>
                </a:solidFill>
                <a:latin typeface="+mn-lt"/>
                <a:cs typeface="Arial" panose="020B0604020202020204" pitchFamily="34" charset="0"/>
              </a:rPr>
              <a:t>To go back in levels use </a:t>
            </a:r>
            <a:r>
              <a:rPr lang="en-US" altLang="da-DK" sz="900" b="1" baseline="0" noProof="1">
                <a:solidFill>
                  <a:schemeClr val="tx1"/>
                </a:solidFill>
                <a:latin typeface="+mn-lt"/>
                <a:cs typeface="Arial" panose="020B0604020202020204" pitchFamily="34" charset="0"/>
              </a:rPr>
              <a:t>SHIFT-TAB</a:t>
            </a:r>
            <a:endParaRPr lang="en-US" sz="900" b="1" noProof="1">
              <a:solidFill>
                <a:schemeClr val="tx1"/>
              </a:solidFill>
              <a:latin typeface="+mn-lt"/>
              <a:cs typeface="Arial" panose="020B0604020202020204" pitchFamily="34" charset="0"/>
            </a:endParaRPr>
          </a:p>
          <a:p>
            <a:pPr eaLnBrk="1" hangingPunct="1">
              <a:spcAft>
                <a:spcPts val="600"/>
              </a:spcAft>
              <a:defRPr/>
            </a:pPr>
            <a:r>
              <a:rPr lang="en-US" sz="900" noProof="1">
                <a:solidFill>
                  <a:schemeClr val="tx1"/>
                </a:solidFill>
                <a:latin typeface="+mn-lt"/>
                <a:cs typeface="Arial" panose="020B0604020202020204" pitchFamily="34" charset="0"/>
              </a:rPr>
              <a:t>Alternatively, </a:t>
            </a:r>
            <a:r>
              <a:rPr lang="en-US" sz="900" b="1" noProof="1">
                <a:solidFill>
                  <a:schemeClr val="tx1"/>
                </a:solidFill>
                <a:latin typeface="+mn-lt"/>
                <a:cs typeface="Arial" panose="020B0604020202020204" pitchFamily="34" charset="0"/>
              </a:rPr>
              <a:t>Increase</a:t>
            </a:r>
            <a:r>
              <a:rPr lang="en-US" sz="900" baseline="0" noProof="1">
                <a:solidFill>
                  <a:schemeClr val="tx1"/>
                </a:solidFill>
                <a:latin typeface="+mn-lt"/>
                <a:cs typeface="Arial" panose="020B0604020202020204" pitchFamily="34" charset="0"/>
              </a:rPr>
              <a:t> and </a:t>
            </a:r>
            <a:r>
              <a:rPr lang="en-US" sz="900" b="1" baseline="0" noProof="1">
                <a:solidFill>
                  <a:schemeClr val="tx1"/>
                </a:solidFill>
                <a:latin typeface="+mn-lt"/>
                <a:cs typeface="Arial" panose="020B0604020202020204" pitchFamily="34" charset="0"/>
              </a:rPr>
              <a:t>Decrease</a:t>
            </a:r>
            <a:br>
              <a:rPr lang="en-US" sz="900" b="1" baseline="0" noProof="1">
                <a:solidFill>
                  <a:schemeClr val="tx1"/>
                </a:solidFill>
                <a:latin typeface="+mn-lt"/>
                <a:cs typeface="Arial" panose="020B0604020202020204" pitchFamily="34" charset="0"/>
              </a:rPr>
            </a:br>
            <a:r>
              <a:rPr lang="en-US" sz="900" baseline="0" noProof="1">
                <a:solidFill>
                  <a:schemeClr val="tx1"/>
                </a:solidFill>
                <a:latin typeface="+mn-lt"/>
                <a:cs typeface="Arial" panose="020B0604020202020204" pitchFamily="34" charset="0"/>
              </a:rPr>
              <a:t>list level can be used</a:t>
            </a:r>
            <a:endParaRPr lang="en-US" dirty="0"/>
          </a:p>
          <a:p>
            <a:pPr eaLnBrk="1" hangingPunct="1">
              <a:spcAft>
                <a:spcPts val="600"/>
              </a:spcAft>
              <a:defRPr/>
            </a:pPr>
            <a:endParaRPr lang="en-US" sz="900" baseline="0" noProof="1">
              <a:solidFill>
                <a:schemeClr val="tx1"/>
              </a:solidFill>
              <a:latin typeface="+mn-lt"/>
              <a:cs typeface="Arial" panose="020B0604020202020204" pitchFamily="34" charset="0"/>
            </a:endParaRPr>
          </a:p>
          <a:p>
            <a:pPr eaLnBrk="1" hangingPunct="1">
              <a:spcAft>
                <a:spcPts val="600"/>
              </a:spcAft>
              <a:defRPr/>
            </a:pPr>
            <a:r>
              <a:rPr lang="en-US" altLang="da-DK" sz="900" b="1" noProof="1">
                <a:solidFill>
                  <a:schemeClr val="tx1"/>
                </a:solidFill>
                <a:latin typeface="+mn-lt"/>
                <a:cs typeface="Arial" panose="020B0604020202020204" pitchFamily="34" charset="0"/>
              </a:rPr>
              <a:t>HINT: </a:t>
            </a:r>
            <a:r>
              <a:rPr lang="en-US" sz="900" b="1" noProof="1">
                <a:solidFill>
                  <a:schemeClr val="tx1"/>
                </a:solidFill>
                <a:latin typeface="+mn-lt"/>
                <a:cs typeface="Arial" panose="020B0604020202020204" pitchFamily="34" charset="0"/>
              </a:rPr>
              <a:t>Use bullet button</a:t>
            </a:r>
            <a:endParaRPr lang="en-US" dirty="0"/>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da-DK" sz="900" b="0" noProof="1">
                <a:solidFill>
                  <a:schemeClr val="tx1"/>
                </a:solidFill>
                <a:latin typeface="+mn-lt"/>
                <a:cs typeface="Arial" panose="020B0604020202020204" pitchFamily="34" charset="0"/>
              </a:rPr>
              <a:t>Delete bullet for regular text.</a:t>
            </a:r>
            <a:br>
              <a:rPr lang="en-US"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Click on the bullet button to reaply the correct bullet again</a:t>
            </a:r>
            <a:endParaRPr lang="en-US" dirty="0"/>
          </a:p>
          <a:p>
            <a:pPr marL="0" marR="0" lvl="0" indent="0" algn="l" defTabSz="914400" rtl="0" eaLnBrk="1" fontAlgn="auto" latinLnBrk="0" hangingPunct="1">
              <a:lnSpc>
                <a:spcPct val="100000"/>
              </a:lnSpc>
              <a:spcBef>
                <a:spcPts val="0"/>
              </a:spcBef>
              <a:spcAft>
                <a:spcPts val="600"/>
              </a:spcAft>
              <a:buClrTx/>
              <a:buSzTx/>
              <a:buFontTx/>
              <a:buNone/>
              <a:tabLst/>
              <a:defRPr/>
            </a:pPr>
            <a:br>
              <a:rPr lang="en-US" altLang="da-DK" sz="900" b="0" noProof="1">
                <a:solidFill>
                  <a:schemeClr val="tx1"/>
                </a:solidFill>
                <a:latin typeface="+mn-lt"/>
                <a:cs typeface="Arial" panose="020B0604020202020204" pitchFamily="34" charset="0"/>
              </a:rPr>
            </a:br>
            <a:r>
              <a:rPr lang="en-US" sz="1600" dirty="0">
                <a:latin typeface="+mn-lt"/>
                <a:cs typeface="Arial" panose="020B0604020202020204" pitchFamily="34" charset="0"/>
              </a:rPr>
              <a:t>SLIDES &amp; LAYOUTS</a:t>
            </a:r>
            <a:br>
              <a:rPr lang="en-US" altLang="da-DK" sz="900" b="1" noProof="1">
                <a:solidFill>
                  <a:schemeClr val="tx1"/>
                </a:solidFill>
                <a:latin typeface="+mn-lt"/>
                <a:cs typeface="Arial" panose="020B0604020202020204" pitchFamily="34" charset="0"/>
              </a:rPr>
            </a:br>
            <a:br>
              <a:rPr lang="en-US" altLang="da-DK" sz="900" b="1"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Click on the menu </a:t>
            </a:r>
            <a:r>
              <a:rPr lang="en-US" altLang="da-DK" sz="900" b="1" noProof="1">
                <a:solidFill>
                  <a:schemeClr val="tx1"/>
                </a:solidFill>
                <a:latin typeface="+mn-lt"/>
                <a:cs typeface="Arial" panose="020B0604020202020204" pitchFamily="34" charset="0"/>
              </a:rPr>
              <a:t>New Slide </a:t>
            </a:r>
            <a:r>
              <a:rPr lang="en-US" altLang="da-DK" sz="900" b="0" noProof="1">
                <a:solidFill>
                  <a:schemeClr val="tx1"/>
                </a:solidFill>
                <a:latin typeface="+mn-lt"/>
                <a:cs typeface="Arial" panose="020B0604020202020204" pitchFamily="34" charset="0"/>
              </a:rPr>
              <a:t>in the </a:t>
            </a:r>
            <a:r>
              <a:rPr lang="en-US" altLang="da-DK" sz="900" b="1" noProof="1">
                <a:solidFill>
                  <a:schemeClr val="tx1"/>
                </a:solidFill>
                <a:latin typeface="+mn-lt"/>
                <a:cs typeface="Arial" panose="020B0604020202020204" pitchFamily="34" charset="0"/>
              </a:rPr>
              <a:t>Home</a:t>
            </a:r>
            <a:r>
              <a:rPr lang="en-US" altLang="da-DK" sz="900" b="0" noProof="1">
                <a:solidFill>
                  <a:schemeClr val="tx1"/>
                </a:solidFill>
                <a:latin typeface="+mn-lt"/>
                <a:cs typeface="Arial" panose="020B0604020202020204" pitchFamily="34" charset="0"/>
              </a:rPr>
              <a:t> tab to insert a new slide</a:t>
            </a:r>
            <a:br>
              <a:rPr lang="en-US" altLang="da-DK" sz="900" b="0" noProof="1">
                <a:solidFill>
                  <a:schemeClr val="tx1"/>
                </a:solidFill>
                <a:latin typeface="+mn-lt"/>
                <a:cs typeface="Arial" panose="020B0604020202020204" pitchFamily="34" charset="0"/>
              </a:rPr>
            </a:br>
            <a:br>
              <a:rPr lang="en-US" altLang="da-DK" sz="900" b="0" noProof="1">
                <a:solidFill>
                  <a:schemeClr val="tx1"/>
                </a:solidFill>
                <a:latin typeface="+mn-lt"/>
                <a:cs typeface="Arial" panose="020B0604020202020204" pitchFamily="34" charset="0"/>
              </a:rPr>
            </a:br>
            <a:r>
              <a:rPr lang="en-US" altLang="da-DK" sz="900" b="1" noProof="1">
                <a:solidFill>
                  <a:schemeClr val="tx1"/>
                </a:solidFill>
                <a:latin typeface="+mn-lt"/>
                <a:cs typeface="Arial" panose="020B0604020202020204" pitchFamily="34" charset="0"/>
              </a:rPr>
              <a:t>Change layout</a:t>
            </a:r>
            <a:endParaRPr lang="en-US" dirty="0"/>
          </a:p>
          <a:p>
            <a:pPr marL="0" marR="0" lvl="0" indent="0" algn="l" defTabSz="914400" rtl="0" eaLnBrk="1" fontAlgn="auto" latinLnBrk="0" hangingPunct="1">
              <a:lnSpc>
                <a:spcPct val="100000"/>
              </a:lnSpc>
              <a:spcBef>
                <a:spcPts val="0"/>
              </a:spcBef>
              <a:spcAft>
                <a:spcPts val="600"/>
              </a:spcAft>
              <a:buClrTx/>
              <a:buSzTx/>
              <a:buFontTx/>
              <a:buNone/>
              <a:tabLst/>
              <a:defRPr/>
            </a:pPr>
            <a:r>
              <a:rPr lang="en-US" sz="900" dirty="0">
                <a:solidFill>
                  <a:srgbClr val="000000"/>
                </a:solidFill>
                <a:latin typeface="+mn-lt"/>
                <a:ea typeface="Arial" panose="020B0604020202020204" pitchFamily="34" charset="0"/>
                <a:cs typeface="Arial" panose="020B0604020202020204" pitchFamily="34" charset="0"/>
              </a:rPr>
              <a:t>Click on the arrow next to </a:t>
            </a:r>
            <a:r>
              <a:rPr lang="en-US" sz="900" b="1" dirty="0">
                <a:solidFill>
                  <a:srgbClr val="000000"/>
                </a:solidFill>
                <a:latin typeface="+mn-lt"/>
                <a:ea typeface="Arial" panose="020B0604020202020204" pitchFamily="34" charset="0"/>
                <a:cs typeface="Arial" panose="020B0604020202020204" pitchFamily="34" charset="0"/>
              </a:rPr>
              <a:t>Layout</a:t>
            </a:r>
            <a:br>
              <a:rPr lang="en-US" sz="900" b="1" dirty="0">
                <a:solidFill>
                  <a:srgbClr val="000000"/>
                </a:solidFill>
                <a:latin typeface="+mn-lt"/>
                <a:ea typeface="Arial" panose="020B0604020202020204" pitchFamily="34" charset="0"/>
                <a:cs typeface="Arial" panose="020B0604020202020204" pitchFamily="34" charset="0"/>
              </a:rPr>
            </a:br>
            <a:r>
              <a:rPr lang="en-US" sz="900" dirty="0">
                <a:solidFill>
                  <a:srgbClr val="000000"/>
                </a:solidFill>
                <a:latin typeface="+mn-lt"/>
                <a:ea typeface="Arial" panose="020B0604020202020204" pitchFamily="34" charset="0"/>
                <a:cs typeface="Arial" panose="020B0604020202020204" pitchFamily="34" charset="0"/>
              </a:rPr>
              <a:t>to view a dropdown menu of possible slide layouts</a:t>
            </a:r>
            <a:br>
              <a:rPr lang="en-US" altLang="da-DK" sz="900" b="0" baseline="0" noProof="1">
                <a:solidFill>
                  <a:schemeClr val="tx1"/>
                </a:solidFill>
                <a:latin typeface="+mn-lt"/>
                <a:cs typeface="Arial" panose="020B0604020202020204" pitchFamily="34" charset="0"/>
              </a:rPr>
            </a:br>
            <a:br>
              <a:rPr lang="en-US" altLang="da-DK" sz="900" b="0" baseline="0" noProof="1">
                <a:solidFill>
                  <a:schemeClr val="tx1"/>
                </a:solidFill>
                <a:latin typeface="+mn-lt"/>
                <a:cs typeface="Arial" panose="020B0604020202020204" pitchFamily="34" charset="0"/>
              </a:rPr>
            </a:br>
            <a:r>
              <a:rPr lang="en-US" sz="900" b="1" noProof="1">
                <a:solidFill>
                  <a:schemeClr val="tx1"/>
                </a:solidFill>
                <a:latin typeface="+mn-lt"/>
                <a:cs typeface="Arial" panose="020B0604020202020204" pitchFamily="34" charset="0"/>
              </a:rPr>
              <a:t>Reset slide</a:t>
            </a:r>
            <a:endParaRPr lang="en-US" dirty="0"/>
          </a:p>
          <a:p>
            <a:pPr marL="0" marR="0" indent="0" algn="l" defTabSz="914400" rtl="0" eaLnBrk="1" fontAlgn="auto" latinLnBrk="0" hangingPunct="1">
              <a:lnSpc>
                <a:spcPct val="100000"/>
              </a:lnSpc>
              <a:spcBef>
                <a:spcPts val="0"/>
              </a:spcBef>
              <a:spcAft>
                <a:spcPts val="600"/>
              </a:spcAft>
              <a:buClrTx/>
              <a:buSzTx/>
              <a:buFont typeface="+mj-lt"/>
              <a:buNone/>
              <a:tabLst/>
              <a:defRPr/>
            </a:pPr>
            <a:r>
              <a:rPr lang="en-US" altLang="da-DK" sz="900" noProof="1">
                <a:solidFill>
                  <a:schemeClr val="tx1"/>
                </a:solidFill>
                <a:latin typeface="+mn-lt"/>
                <a:cs typeface="Arial" panose="020B0604020202020204" pitchFamily="34" charset="0"/>
              </a:rPr>
              <a:t>Click the </a:t>
            </a:r>
            <a:r>
              <a:rPr lang="en-US" altLang="da-DK" sz="900" b="1" baseline="0" noProof="1">
                <a:solidFill>
                  <a:schemeClr val="tx1"/>
                </a:solidFill>
                <a:latin typeface="+mn-lt"/>
                <a:cs typeface="Arial" panose="020B0604020202020204" pitchFamily="34" charset="0"/>
              </a:rPr>
              <a:t>Reset </a:t>
            </a:r>
            <a:r>
              <a:rPr lang="en-US" altLang="da-DK" sz="900" noProof="1">
                <a:solidFill>
                  <a:schemeClr val="tx1"/>
                </a:solidFill>
                <a:latin typeface="+mn-lt"/>
                <a:cs typeface="Arial" panose="020B0604020202020204" pitchFamily="34" charset="0"/>
              </a:rPr>
              <a:t>menu to reset position, size</a:t>
            </a:r>
            <a:r>
              <a:rPr lang="en-US" altLang="da-DK" sz="900" baseline="0" noProof="1">
                <a:solidFill>
                  <a:schemeClr val="tx1"/>
                </a:solidFill>
                <a:latin typeface="+mn-lt"/>
                <a:cs typeface="Arial" panose="020B0604020202020204" pitchFamily="34" charset="0"/>
              </a:rPr>
              <a:t> and formatting of the </a:t>
            </a:r>
            <a:br>
              <a:rPr lang="en-US" altLang="da-DK" sz="900" baseline="0" noProof="1">
                <a:solidFill>
                  <a:schemeClr val="tx1"/>
                </a:solidFill>
                <a:latin typeface="+mn-lt"/>
                <a:cs typeface="Arial" panose="020B0604020202020204" pitchFamily="34" charset="0"/>
              </a:rPr>
            </a:br>
            <a:r>
              <a:rPr lang="en-US" altLang="da-DK" sz="900" baseline="0" noProof="1">
                <a:solidFill>
                  <a:schemeClr val="tx1"/>
                </a:solidFill>
                <a:latin typeface="+mn-lt"/>
                <a:cs typeface="Arial" panose="020B0604020202020204" pitchFamily="34" charset="0"/>
              </a:rPr>
              <a:t>slide placeholders to their default settings</a:t>
            </a:r>
            <a:endParaRPr lang="en-US" altLang="da-DK" sz="900" noProof="1">
              <a:solidFill>
                <a:schemeClr val="tx1"/>
              </a:solidFill>
              <a:latin typeface="+mn-lt"/>
              <a:cs typeface="Arial" panose="020B0604020202020204" pitchFamily="34" charset="0"/>
            </a:endParaRPr>
          </a:p>
          <a:p>
            <a:pPr eaLnBrk="1" hangingPunct="1">
              <a:spcAft>
                <a:spcPts val="600"/>
              </a:spcAft>
              <a:defRPr/>
            </a:pPr>
            <a:endParaRPr lang="en-US" altLang="da-DK" sz="900" b="0" noProof="1">
              <a:solidFill>
                <a:schemeClr val="tx1"/>
              </a:solidFill>
              <a:latin typeface="+mn-lt"/>
              <a:cs typeface="Arial" panose="020B0604020202020204" pitchFamily="34" charset="0"/>
            </a:endParaRPr>
          </a:p>
        </p:txBody>
      </p:sp>
      <p:pic>
        <p:nvPicPr>
          <p:cNvPr id="43" name="Picture 2">
            <a:extLst>
              <a:ext uri="{FF2B5EF4-FFF2-40B4-BE49-F238E27FC236}">
                <a16:creationId xmlns:a16="http://schemas.microsoft.com/office/drawing/2014/main" id="{7082C8DC-C092-4676-B834-847B1F285858}"/>
              </a:ext>
            </a:extLst>
          </p:cNvPr>
          <p:cNvPicPr>
            <a:picLocks noChangeAspect="1"/>
          </p:cNvPicPr>
          <p:nvPr userDrawn="1"/>
        </p:nvPicPr>
        <p:blipFill>
          <a:blip r:embed="rId4"/>
          <a:stretch>
            <a:fillRect/>
          </a:stretch>
        </p:blipFill>
        <p:spPr>
          <a:xfrm>
            <a:off x="2678654" y="3232912"/>
            <a:ext cx="257143" cy="285714"/>
          </a:xfrm>
          <a:prstGeom prst="rect">
            <a:avLst/>
          </a:prstGeom>
        </p:spPr>
      </p:pic>
      <p:pic>
        <p:nvPicPr>
          <p:cNvPr id="46" name="Picture 29">
            <a:extLst>
              <a:ext uri="{FF2B5EF4-FFF2-40B4-BE49-F238E27FC236}">
                <a16:creationId xmlns:a16="http://schemas.microsoft.com/office/drawing/2014/main" id="{6B35B93D-CCEE-48AF-A769-8729CC05BE8A}"/>
              </a:ext>
            </a:extLst>
          </p:cNvPr>
          <p:cNvPicPr>
            <a:picLocks noChangeAspect="1"/>
          </p:cNvPicPr>
          <p:nvPr userDrawn="1"/>
        </p:nvPicPr>
        <p:blipFill>
          <a:blip r:embed="rId5"/>
          <a:stretch>
            <a:fillRect/>
          </a:stretch>
        </p:blipFill>
        <p:spPr>
          <a:xfrm>
            <a:off x="2679195" y="2509729"/>
            <a:ext cx="457143" cy="257143"/>
          </a:xfrm>
          <a:prstGeom prst="rect">
            <a:avLst/>
          </a:prstGeom>
        </p:spPr>
      </p:pic>
      <p:pic>
        <p:nvPicPr>
          <p:cNvPr id="51" name="Picture 33">
            <a:extLst>
              <a:ext uri="{FF2B5EF4-FFF2-40B4-BE49-F238E27FC236}">
                <a16:creationId xmlns:a16="http://schemas.microsoft.com/office/drawing/2014/main" id="{939F9DAB-8633-4819-950D-F5E391BF7718}"/>
              </a:ext>
            </a:extLst>
          </p:cNvPr>
          <p:cNvPicPr>
            <a:picLocks noChangeAspect="1"/>
          </p:cNvPicPr>
          <p:nvPr userDrawn="1"/>
        </p:nvPicPr>
        <p:blipFill rotWithShape="1">
          <a:blip r:embed="rId6"/>
          <a:srcRect l="3901" t="45142" r="62601" b="9046"/>
          <a:stretch/>
        </p:blipFill>
        <p:spPr>
          <a:xfrm>
            <a:off x="7073493" y="3034518"/>
            <a:ext cx="341204" cy="321707"/>
          </a:xfrm>
          <a:prstGeom prst="rect">
            <a:avLst/>
          </a:prstGeom>
        </p:spPr>
      </p:pic>
      <p:pic>
        <p:nvPicPr>
          <p:cNvPr id="55" name="Picture 16">
            <a:extLst>
              <a:ext uri="{FF2B5EF4-FFF2-40B4-BE49-F238E27FC236}">
                <a16:creationId xmlns:a16="http://schemas.microsoft.com/office/drawing/2014/main" id="{A13B127D-1BE4-4C8F-96F6-59C8D10D8F4E}"/>
              </a:ext>
            </a:extLst>
          </p:cNvPr>
          <p:cNvPicPr>
            <a:picLocks noChangeAspect="1"/>
          </p:cNvPicPr>
          <p:nvPr userDrawn="1"/>
        </p:nvPicPr>
        <p:blipFill>
          <a:blip r:embed="rId7"/>
          <a:stretch>
            <a:fillRect/>
          </a:stretch>
        </p:blipFill>
        <p:spPr>
          <a:xfrm>
            <a:off x="2685076" y="4223464"/>
            <a:ext cx="328881" cy="505501"/>
          </a:xfrm>
          <a:prstGeom prst="rect">
            <a:avLst/>
          </a:prstGeom>
        </p:spPr>
      </p:pic>
      <p:pic>
        <p:nvPicPr>
          <p:cNvPr id="56" name="Picture 20">
            <a:extLst>
              <a:ext uri="{FF2B5EF4-FFF2-40B4-BE49-F238E27FC236}">
                <a16:creationId xmlns:a16="http://schemas.microsoft.com/office/drawing/2014/main" id="{5730DD9A-26F6-4C14-AE7D-221D2B3F38DD}"/>
              </a:ext>
            </a:extLst>
          </p:cNvPr>
          <p:cNvPicPr>
            <a:picLocks noChangeAspect="1"/>
          </p:cNvPicPr>
          <p:nvPr userDrawn="1"/>
        </p:nvPicPr>
        <p:blipFill>
          <a:blip r:embed="rId8"/>
          <a:stretch>
            <a:fillRect/>
          </a:stretch>
        </p:blipFill>
        <p:spPr>
          <a:xfrm>
            <a:off x="2685076" y="5551617"/>
            <a:ext cx="538465" cy="172841"/>
          </a:xfrm>
          <a:prstGeom prst="rect">
            <a:avLst/>
          </a:prstGeom>
        </p:spPr>
      </p:pic>
      <p:pic>
        <p:nvPicPr>
          <p:cNvPr id="57" name="Picture 19">
            <a:extLst>
              <a:ext uri="{FF2B5EF4-FFF2-40B4-BE49-F238E27FC236}">
                <a16:creationId xmlns:a16="http://schemas.microsoft.com/office/drawing/2014/main" id="{E210FBD4-B8B9-4AFA-9670-2FEBAA1CF374}"/>
              </a:ext>
            </a:extLst>
          </p:cNvPr>
          <p:cNvPicPr>
            <a:picLocks noChangeAspect="1"/>
          </p:cNvPicPr>
          <p:nvPr userDrawn="1"/>
        </p:nvPicPr>
        <p:blipFill>
          <a:blip r:embed="rId9"/>
          <a:stretch>
            <a:fillRect/>
          </a:stretch>
        </p:blipFill>
        <p:spPr>
          <a:xfrm>
            <a:off x="7129514" y="3844258"/>
            <a:ext cx="313788" cy="543900"/>
          </a:xfrm>
          <a:prstGeom prst="rect">
            <a:avLst/>
          </a:prstGeom>
        </p:spPr>
      </p:pic>
      <p:sp>
        <p:nvSpPr>
          <p:cNvPr id="61" name="Text Box 4">
            <a:extLst>
              <a:ext uri="{FF2B5EF4-FFF2-40B4-BE49-F238E27FC236}">
                <a16:creationId xmlns:a16="http://schemas.microsoft.com/office/drawing/2014/main" id="{DD6A81B7-1FEE-46CF-A623-23E99CFEAFBC}"/>
              </a:ext>
            </a:extLst>
          </p:cNvPr>
          <p:cNvSpPr txBox="1">
            <a:spLocks noChangeArrowheads="1"/>
          </p:cNvSpPr>
          <p:nvPr userDrawn="1"/>
        </p:nvSpPr>
        <p:spPr bwMode="auto">
          <a:xfrm>
            <a:off x="8500257" y="1523708"/>
            <a:ext cx="2358243" cy="390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sz="1600" dirty="0">
                <a:latin typeface="+mn-lt"/>
                <a:cs typeface="Arial" panose="020B0604020202020204" pitchFamily="34" charset="0"/>
              </a:rPr>
              <a:t>HEADER &amp; FOOTER</a:t>
            </a:r>
            <a:endParaRPr lang="en-US" dirty="0"/>
          </a:p>
          <a:p>
            <a:pPr eaLnBrk="1" hangingPunct="1">
              <a:spcAft>
                <a:spcPts val="600"/>
              </a:spcAft>
              <a:defRPr/>
            </a:pPr>
            <a:r>
              <a:rPr lang="en-US" altLang="da-DK" sz="900" b="0" noProof="1">
                <a:solidFill>
                  <a:schemeClr val="tx1"/>
                </a:solidFill>
                <a:latin typeface="+mn-lt"/>
                <a:cs typeface="Arial" panose="020B0604020202020204" pitchFamily="34" charset="0"/>
              </a:rPr>
              <a:t>Do this at the very end to apply the changes on all slides</a:t>
            </a:r>
            <a:endParaRPr lang="en-US" dirty="0"/>
          </a:p>
          <a:p>
            <a:pPr eaLnBrk="1" hangingPunct="1">
              <a:spcAft>
                <a:spcPts val="600"/>
              </a:spcAft>
              <a:defRPr/>
            </a:pPr>
            <a:r>
              <a:rPr lang="en-US" altLang="da-DK" sz="900" b="0" noProof="1">
                <a:solidFill>
                  <a:schemeClr val="tx1"/>
                </a:solidFill>
                <a:latin typeface="+mn-lt"/>
                <a:cs typeface="Arial" panose="020B0604020202020204" pitchFamily="34" charset="0"/>
              </a:rPr>
              <a:t>Click on </a:t>
            </a:r>
            <a:r>
              <a:rPr lang="en-US" altLang="da-DK" sz="900" b="1" noProof="1">
                <a:solidFill>
                  <a:schemeClr val="tx1"/>
                </a:solidFill>
                <a:latin typeface="+mn-lt"/>
                <a:cs typeface="Arial" panose="020B0604020202020204" pitchFamily="34" charset="0"/>
              </a:rPr>
              <a:t>Header and Footer </a:t>
            </a:r>
            <a:r>
              <a:rPr lang="en-US" altLang="da-DK" sz="900" b="0" noProof="1">
                <a:solidFill>
                  <a:schemeClr val="tx1"/>
                </a:solidFill>
                <a:latin typeface="+mn-lt"/>
                <a:cs typeface="Arial" panose="020B0604020202020204" pitchFamily="34" charset="0"/>
              </a:rPr>
              <a:t>in the </a:t>
            </a:r>
            <a:r>
              <a:rPr lang="en-US" altLang="da-DK" sz="900" b="1" noProof="1">
                <a:solidFill>
                  <a:schemeClr val="tx1"/>
                </a:solidFill>
                <a:latin typeface="+mn-lt"/>
                <a:cs typeface="Arial" panose="020B0604020202020204" pitchFamily="34" charset="0"/>
              </a:rPr>
              <a:t>Insert</a:t>
            </a:r>
            <a:r>
              <a:rPr lang="en-US" altLang="da-DK" sz="900" b="0" noProof="1">
                <a:solidFill>
                  <a:schemeClr val="tx1"/>
                </a:solidFill>
                <a:latin typeface="+mn-lt"/>
                <a:cs typeface="Arial" panose="020B0604020202020204" pitchFamily="34" charset="0"/>
              </a:rPr>
              <a:t> tab (write the desired text)</a:t>
            </a:r>
            <a:endParaRPr lang="en-US" dirty="0"/>
          </a:p>
          <a:p>
            <a:pPr eaLnBrk="1" hangingPunct="1">
              <a:spcAft>
                <a:spcPts val="600"/>
              </a:spcAft>
              <a:defRPr/>
            </a:pPr>
            <a:r>
              <a:rPr lang="en-US" altLang="da-DK" sz="900" b="0" noProof="1">
                <a:solidFill>
                  <a:schemeClr val="tx1"/>
                </a:solidFill>
                <a:latin typeface="+mn-lt"/>
                <a:cs typeface="Arial" panose="020B0604020202020204" pitchFamily="34" charset="0"/>
              </a:rPr>
              <a:t>Click </a:t>
            </a:r>
            <a:r>
              <a:rPr lang="en-US" altLang="da-DK" sz="900" b="1" noProof="1">
                <a:solidFill>
                  <a:schemeClr val="tx1"/>
                </a:solidFill>
                <a:latin typeface="+mn-lt"/>
                <a:cs typeface="Arial" panose="020B0604020202020204" pitchFamily="34" charset="0"/>
              </a:rPr>
              <a:t>Apply to All </a:t>
            </a:r>
            <a:r>
              <a:rPr lang="en-US" altLang="da-DK" sz="900" b="0" noProof="1">
                <a:solidFill>
                  <a:schemeClr val="tx1"/>
                </a:solidFill>
                <a:latin typeface="+mn-lt"/>
                <a:cs typeface="Arial" panose="020B0604020202020204" pitchFamily="34" charset="0"/>
              </a:rPr>
              <a:t>or </a:t>
            </a:r>
            <a:r>
              <a:rPr lang="en-US" altLang="da-DK" sz="900" b="1" noProof="1">
                <a:solidFill>
                  <a:schemeClr val="tx1"/>
                </a:solidFill>
                <a:latin typeface="+mn-lt"/>
                <a:cs typeface="Arial" panose="020B0604020202020204" pitchFamily="34" charset="0"/>
              </a:rPr>
              <a:t>Apply</a:t>
            </a:r>
            <a:r>
              <a:rPr lang="en-US" altLang="da-DK" sz="900" b="0" noProof="1">
                <a:solidFill>
                  <a:schemeClr val="tx1"/>
                </a:solidFill>
                <a:latin typeface="+mn-lt"/>
                <a:cs typeface="Arial" panose="020B0604020202020204" pitchFamily="34" charset="0"/>
              </a:rPr>
              <a:t> if only used on one slide</a:t>
            </a:r>
            <a:endParaRPr lang="en-US" dirty="0"/>
          </a:p>
          <a:p>
            <a:pPr marL="0" marR="0" lvl="0" indent="0" algn="l" defTabSz="914400" rtl="0" eaLnBrk="1" fontAlgn="auto" latinLnBrk="0" hangingPunct="1">
              <a:lnSpc>
                <a:spcPct val="100000"/>
              </a:lnSpc>
              <a:spcBef>
                <a:spcPts val="1200"/>
              </a:spcBef>
              <a:spcAft>
                <a:spcPts val="600"/>
              </a:spcAft>
              <a:buClrTx/>
              <a:buSzTx/>
              <a:buFontTx/>
              <a:buNone/>
              <a:tabLst/>
              <a:defRPr/>
            </a:pPr>
            <a:r>
              <a:rPr lang="en-US" sz="1600" dirty="0">
                <a:latin typeface="+mn-lt"/>
                <a:cs typeface="Arial" panose="020B0604020202020204" pitchFamily="34" charset="0"/>
              </a:rPr>
              <a:t>GRIDLINES</a:t>
            </a:r>
            <a:endParaRPr lang="en-US" sz="1600" b="1" noProof="1">
              <a:solidFill>
                <a:schemeClr val="tx1"/>
              </a:solidFill>
              <a:latin typeface="+mn-lt"/>
              <a:cs typeface="Arial" panose="020B0604020202020204" pitchFamily="34" charset="0"/>
            </a:endParaRPr>
          </a:p>
          <a:p>
            <a:pPr eaLnBrk="1" hangingPunct="1">
              <a:spcAft>
                <a:spcPts val="600"/>
              </a:spcAft>
              <a:defRPr/>
            </a:pPr>
            <a:r>
              <a:rPr lang="en-US" altLang="da-DK" sz="900" b="0" noProof="1">
                <a:solidFill>
                  <a:schemeClr val="tx1"/>
                </a:solidFill>
                <a:latin typeface="+mn-lt"/>
                <a:cs typeface="Arial" panose="020B0604020202020204" pitchFamily="34" charset="0"/>
              </a:rPr>
              <a:t>Click the </a:t>
            </a:r>
            <a:r>
              <a:rPr lang="en-US" altLang="da-DK" sz="900" b="1" noProof="1">
                <a:solidFill>
                  <a:schemeClr val="tx1"/>
                </a:solidFill>
                <a:latin typeface="+mn-lt"/>
                <a:cs typeface="Arial" panose="020B0604020202020204" pitchFamily="34" charset="0"/>
              </a:rPr>
              <a:t>View</a:t>
            </a:r>
            <a:r>
              <a:rPr lang="en-US" altLang="da-DK" sz="900" b="0" noProof="1">
                <a:solidFill>
                  <a:schemeClr val="tx1"/>
                </a:solidFill>
                <a:latin typeface="+mn-lt"/>
                <a:cs typeface="Arial" panose="020B0604020202020204" pitchFamily="34" charset="0"/>
              </a:rPr>
              <a:t> tab and set tick mark next to </a:t>
            </a:r>
            <a:r>
              <a:rPr lang="en-US" altLang="da-DK" sz="900" b="1" noProof="1">
                <a:solidFill>
                  <a:schemeClr val="tx1"/>
                </a:solidFill>
                <a:latin typeface="+mn-lt"/>
                <a:cs typeface="Arial" panose="020B0604020202020204" pitchFamily="34" charset="0"/>
              </a:rPr>
              <a:t>Guides</a:t>
            </a:r>
            <a:endParaRPr lang="en-US" altLang="da-DK" sz="900" b="0" noProof="1">
              <a:solidFill>
                <a:schemeClr val="tx1"/>
              </a:solidFill>
              <a:latin typeface="+mn-lt"/>
              <a:cs typeface="Arial" panose="020B0604020202020204" pitchFamily="34" charset="0"/>
            </a:endParaRPr>
          </a:p>
          <a:p>
            <a:pPr eaLnBrk="1" hangingPunct="1">
              <a:spcAft>
                <a:spcPts val="600"/>
              </a:spcAft>
              <a:defRPr/>
            </a:pPr>
            <a:r>
              <a:rPr lang="en-US" altLang="da-DK" sz="900" b="1" noProof="1">
                <a:solidFill>
                  <a:schemeClr val="tx1"/>
                </a:solidFill>
                <a:latin typeface="+mn-lt"/>
                <a:cs typeface="Arial" panose="020B0604020202020204" pitchFamily="34" charset="0"/>
              </a:rPr>
              <a:t>HINT: Alt + F9 </a:t>
            </a:r>
            <a:r>
              <a:rPr lang="en-US" altLang="da-DK" sz="900" b="0" noProof="1">
                <a:solidFill>
                  <a:schemeClr val="tx1"/>
                </a:solidFill>
                <a:latin typeface="+mn-lt"/>
                <a:cs typeface="Arial" panose="020B0604020202020204" pitchFamily="34" charset="0"/>
              </a:rPr>
              <a:t>for quick view of guides</a:t>
            </a:r>
            <a:endParaRPr lang="en-US" dirty="0"/>
          </a:p>
          <a:p>
            <a:pPr eaLnBrk="1" hangingPunct="1">
              <a:spcAft>
                <a:spcPts val="600"/>
              </a:spcAft>
              <a:defRPr/>
            </a:pPr>
            <a:endParaRPr lang="en-US" altLang="da-DK" sz="900" b="0" noProof="1">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US" sz="1600" dirty="0">
                <a:latin typeface="+mn-lt"/>
                <a:cs typeface="Arial" panose="020B0604020202020204" pitchFamily="34" charset="0"/>
              </a:rPr>
              <a:t>SLIDES &amp; SLIDE ELEMENTS</a:t>
            </a:r>
            <a:endParaRPr lang="en-US" dirty="0"/>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da-DK" sz="900" b="0" noProof="1">
                <a:solidFill>
                  <a:schemeClr val="tx1"/>
                </a:solidFill>
                <a:latin typeface="+mn-lt"/>
                <a:cs typeface="Arial" panose="020B0604020202020204" pitchFamily="34" charset="0"/>
              </a:rPr>
              <a:t>Insert predefined slides and elements from the Templafy button. Choose </a:t>
            </a:r>
            <a:r>
              <a:rPr lang="en-US" altLang="da-DK" sz="900" b="1" noProof="1">
                <a:solidFill>
                  <a:schemeClr val="tx1"/>
                </a:solidFill>
                <a:latin typeface="+mn-lt"/>
                <a:cs typeface="Arial" panose="020B0604020202020204" pitchFamily="34" charset="0"/>
              </a:rPr>
              <a:t>Slides</a:t>
            </a:r>
            <a:r>
              <a:rPr lang="en-US" altLang="da-DK" sz="900" b="0" noProof="1">
                <a:solidFill>
                  <a:schemeClr val="tx1"/>
                </a:solidFill>
                <a:latin typeface="+mn-lt"/>
                <a:cs typeface="Arial" panose="020B0604020202020204" pitchFamily="34" charset="0"/>
              </a:rPr>
              <a:t> and </a:t>
            </a:r>
            <a:r>
              <a:rPr lang="en-US" altLang="da-DK" sz="900" b="1" noProof="1">
                <a:solidFill>
                  <a:schemeClr val="tx1"/>
                </a:solidFill>
                <a:latin typeface="+mn-lt"/>
                <a:cs typeface="Arial" panose="020B0604020202020204" pitchFamily="34" charset="0"/>
              </a:rPr>
              <a:t>Slide elements </a:t>
            </a:r>
            <a:r>
              <a:rPr lang="en-US" altLang="da-DK" sz="900" b="0" noProof="1">
                <a:solidFill>
                  <a:schemeClr val="tx1"/>
                </a:solidFill>
                <a:latin typeface="+mn-lt"/>
                <a:cs typeface="Arial" panose="020B0604020202020204" pitchFamily="34" charset="0"/>
              </a:rPr>
              <a:t>from the dropdown menu or from the buttons in the Templafy pane on the right side of the screen</a:t>
            </a:r>
            <a:endParaRPr lang="en-US" altLang="da-DK" sz="900" b="1" noProof="1">
              <a:solidFill>
                <a:schemeClr val="tx1"/>
              </a:solidFill>
              <a:latin typeface="+mn-lt"/>
              <a:cs typeface="Arial" panose="020B0604020202020204" pitchFamily="34" charset="0"/>
            </a:endParaRPr>
          </a:p>
        </p:txBody>
      </p:sp>
      <p:sp>
        <p:nvSpPr>
          <p:cNvPr id="65" name="Fast overskrift">
            <a:extLst>
              <a:ext uri="{FF2B5EF4-FFF2-40B4-BE49-F238E27FC236}">
                <a16:creationId xmlns:a16="http://schemas.microsoft.com/office/drawing/2014/main" id="{09C05D50-8477-4113-8B72-9C373B0FF9F9}"/>
              </a:ext>
            </a:extLst>
          </p:cNvPr>
          <p:cNvSpPr txBox="1"/>
          <p:nvPr userDrawn="1"/>
        </p:nvSpPr>
        <p:spPr>
          <a:xfrm>
            <a:off x="358775" y="358775"/>
            <a:ext cx="11109321" cy="650171"/>
          </a:xfrm>
          <a:prstGeom prst="rect">
            <a:avLst/>
          </a:prstGeom>
          <a:noFill/>
        </p:spPr>
        <p:txBody>
          <a:bodyPr wrap="square" lIns="0" tIns="0" rIns="0" bIns="0" rtlCol="0" anchor="t" anchorCtr="0">
            <a:noAutofit/>
          </a:bodyPr>
          <a:lstStyle/>
          <a:p>
            <a:r>
              <a:rPr lang="en-US" sz="3200" b="0" noProof="1">
                <a:solidFill>
                  <a:schemeClr val="tx1"/>
                </a:solidFill>
                <a:latin typeface="+mj-lt"/>
                <a:cs typeface="Arial" panose="020B0604020202020204" pitchFamily="34" charset="0"/>
              </a:rPr>
              <a:t>TIPS &amp; TRICKS - YOUR USER GUIDE</a:t>
            </a:r>
            <a:endParaRPr lang="en-US" dirty="0"/>
          </a:p>
        </p:txBody>
      </p:sp>
      <p:pic>
        <p:nvPicPr>
          <p:cNvPr id="66" name="Picture 2" descr="C:\Users\MAV~1.SKA\AppData\Local\Temp\SNAGHTMLe48c1e.PNG">
            <a:extLst>
              <a:ext uri="{FF2B5EF4-FFF2-40B4-BE49-F238E27FC236}">
                <a16:creationId xmlns:a16="http://schemas.microsoft.com/office/drawing/2014/main" id="{DAC63350-5850-40BB-87A2-CE01481E0527}"/>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11036682" y="4551541"/>
            <a:ext cx="650850" cy="97382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6D83AD9C-98AE-450E-B202-15860002D528}"/>
              </a:ext>
            </a:extLst>
          </p:cNvPr>
          <p:cNvPicPr>
            <a:picLocks noChangeAspect="1"/>
          </p:cNvPicPr>
          <p:nvPr userDrawn="1"/>
        </p:nvPicPr>
        <p:blipFill>
          <a:blip r:embed="rId11"/>
          <a:stretch>
            <a:fillRect/>
          </a:stretch>
        </p:blipFill>
        <p:spPr>
          <a:xfrm>
            <a:off x="2685075" y="4987076"/>
            <a:ext cx="475428" cy="176762"/>
          </a:xfrm>
          <a:prstGeom prst="rect">
            <a:avLst/>
          </a:prstGeom>
        </p:spPr>
      </p:pic>
      <p:pic>
        <p:nvPicPr>
          <p:cNvPr id="19" name="Picture 12">
            <a:extLst>
              <a:ext uri="{FF2B5EF4-FFF2-40B4-BE49-F238E27FC236}">
                <a16:creationId xmlns:a16="http://schemas.microsoft.com/office/drawing/2014/main" id="{D59A1415-DF88-48C2-BFBD-2900D34A9A2E}"/>
              </a:ext>
            </a:extLst>
          </p:cNvPr>
          <p:cNvPicPr>
            <a:picLocks noChangeAspect="1"/>
          </p:cNvPicPr>
          <p:nvPr userDrawn="1"/>
        </p:nvPicPr>
        <p:blipFill>
          <a:blip r:embed="rId12"/>
          <a:stretch>
            <a:fillRect/>
          </a:stretch>
        </p:blipFill>
        <p:spPr>
          <a:xfrm>
            <a:off x="11036682" y="2132936"/>
            <a:ext cx="378293" cy="543366"/>
          </a:xfrm>
          <a:prstGeom prst="rect">
            <a:avLst/>
          </a:prstGeom>
        </p:spPr>
      </p:pic>
    </p:spTree>
    <p:extLst>
      <p:ext uri="{BB962C8B-B14F-4D97-AF65-F5344CB8AC3E}">
        <p14:creationId xmlns:p14="http://schemas.microsoft.com/office/powerpoint/2010/main" val="14293056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gt;Do not use layouts after this &gt;">
    <p:bg bwMode="invGray">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124504-36FD-4753-851D-5B7D02D4A2D1}"/>
              </a:ext>
            </a:extLst>
          </p:cNvPr>
          <p:cNvSpPr/>
          <p:nvPr userDrawn="1"/>
        </p:nvSpPr>
        <p:spPr bwMode="invGray">
          <a:xfrm>
            <a:off x="0" y="0"/>
            <a:ext cx="12192000" cy="6858000"/>
          </a:xfrm>
          <a:prstGeom prst="rect">
            <a:avLst/>
          </a:prstGeom>
          <a:solidFill>
            <a:schemeClr val="tx1"/>
          </a:solid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sp>
        <p:nvSpPr>
          <p:cNvPr id="5" name="Do not use"/>
          <p:cNvSpPr txBox="1"/>
          <p:nvPr userDrawn="1"/>
        </p:nvSpPr>
        <p:spPr bwMode="invGray">
          <a:xfrm>
            <a:off x="430213" y="656823"/>
            <a:ext cx="11356977" cy="2893100"/>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US" sz="4400" b="0" noProof="0" dirty="0">
                <a:solidFill>
                  <a:schemeClr val="bg1"/>
                </a:solidFill>
              </a:rPr>
              <a:t>If you see any </a:t>
            </a:r>
            <a:r>
              <a:rPr lang="en-US" sz="4400" b="1" i="1" noProof="0" dirty="0">
                <a:solidFill>
                  <a:schemeClr val="bg1"/>
                </a:solidFill>
              </a:rPr>
              <a:t>layouts after this </a:t>
            </a:r>
            <a:r>
              <a:rPr lang="en-US" sz="4400" b="0" i="0" noProof="0" dirty="0">
                <a:solidFill>
                  <a:schemeClr val="bg1"/>
                </a:solidFill>
              </a:rPr>
              <a:t>one</a:t>
            </a:r>
            <a:r>
              <a:rPr lang="en-US" sz="4400" b="1" i="1" noProof="0" dirty="0">
                <a:solidFill>
                  <a:schemeClr val="bg1"/>
                </a:solidFill>
              </a:rPr>
              <a:t>,</a:t>
            </a:r>
            <a:br>
              <a:rPr lang="en-US" sz="4400" b="0" i="0" noProof="0" dirty="0">
                <a:solidFill>
                  <a:schemeClr val="bg1"/>
                </a:solidFill>
              </a:rPr>
            </a:br>
            <a:r>
              <a:rPr lang="en-US" sz="4400" b="0" noProof="0" dirty="0">
                <a:solidFill>
                  <a:schemeClr val="bg1"/>
                </a:solidFill>
              </a:rPr>
              <a:t>do not use them. These layouts </a:t>
            </a:r>
            <a:r>
              <a:rPr lang="en-US" sz="4400" b="1" i="1" u="none" noProof="0" dirty="0">
                <a:solidFill>
                  <a:schemeClr val="bg1"/>
                </a:solidFill>
              </a:rPr>
              <a:t>are not </a:t>
            </a:r>
            <a:r>
              <a:rPr lang="en-US" sz="4400" b="0" noProof="0" dirty="0">
                <a:solidFill>
                  <a:schemeClr val="bg1"/>
                </a:solidFill>
              </a:rPr>
              <a:t>part of our corporate template.</a:t>
            </a:r>
            <a:br>
              <a:rPr lang="en-US" sz="2800" b="0" noProof="0" dirty="0">
                <a:solidFill>
                  <a:schemeClr val="bg1"/>
                </a:solidFill>
              </a:rPr>
            </a:br>
            <a:br>
              <a:rPr lang="en-US" sz="2800" b="0" noProof="0" dirty="0">
                <a:solidFill>
                  <a:schemeClr val="bg1"/>
                </a:solidFill>
              </a:rPr>
            </a:br>
            <a:endParaRPr lang="en-US" sz="2800" b="0" noProof="0" dirty="0">
              <a:solidFill>
                <a:schemeClr val="bg1"/>
              </a:solidFill>
            </a:endParaRPr>
          </a:p>
        </p:txBody>
      </p:sp>
      <p:grpSp>
        <p:nvGrpSpPr>
          <p:cNvPr id="4" name="Group 3">
            <a:extLst>
              <a:ext uri="{FF2B5EF4-FFF2-40B4-BE49-F238E27FC236}">
                <a16:creationId xmlns:a16="http://schemas.microsoft.com/office/drawing/2014/main" id="{2BEB5E5A-DA85-4D5B-80B9-F94482F55D76}"/>
              </a:ext>
            </a:extLst>
          </p:cNvPr>
          <p:cNvGrpSpPr/>
          <p:nvPr userDrawn="1"/>
        </p:nvGrpSpPr>
        <p:grpSpPr bwMode="black">
          <a:xfrm rot="8100000">
            <a:off x="10404874" y="3325226"/>
            <a:ext cx="1036788" cy="1036788"/>
            <a:chOff x="6096000" y="4963130"/>
            <a:chExt cx="1456719" cy="1456719"/>
          </a:xfrm>
          <a:solidFill>
            <a:schemeClr val="bg1"/>
          </a:solidFill>
        </p:grpSpPr>
        <p:sp>
          <p:nvSpPr>
            <p:cNvPr id="3" name="Rectangle 2">
              <a:extLst>
                <a:ext uri="{FF2B5EF4-FFF2-40B4-BE49-F238E27FC236}">
                  <a16:creationId xmlns:a16="http://schemas.microsoft.com/office/drawing/2014/main" id="{C823227E-A862-4A7F-BC20-0D107430AB2C}"/>
                </a:ext>
              </a:extLst>
            </p:cNvPr>
            <p:cNvSpPr/>
            <p:nvPr userDrawn="1"/>
          </p:nvSpPr>
          <p:spPr bwMode="black">
            <a:xfrm rot="5400000">
              <a:off x="5534135" y="5524995"/>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sp>
          <p:nvSpPr>
            <p:cNvPr id="6" name="Rectangle 5">
              <a:extLst>
                <a:ext uri="{FF2B5EF4-FFF2-40B4-BE49-F238E27FC236}">
                  <a16:creationId xmlns:a16="http://schemas.microsoft.com/office/drawing/2014/main" id="{08501AE6-6504-4184-9443-E89AFACF769D}"/>
                </a:ext>
              </a:extLst>
            </p:cNvPr>
            <p:cNvSpPr/>
            <p:nvPr userDrawn="1"/>
          </p:nvSpPr>
          <p:spPr bwMode="black">
            <a:xfrm rot="10800000">
              <a:off x="6096000" y="4963130"/>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grpSp>
      <p:sp>
        <p:nvSpPr>
          <p:cNvPr id="12" name="Rectangle 11">
            <a:extLst>
              <a:ext uri="{FF2B5EF4-FFF2-40B4-BE49-F238E27FC236}">
                <a16:creationId xmlns:a16="http://schemas.microsoft.com/office/drawing/2014/main" id="{67CEE09B-6EE1-4BF2-85A3-DE69E91BC4C6}"/>
              </a:ext>
            </a:extLst>
          </p:cNvPr>
          <p:cNvSpPr/>
          <p:nvPr userDrawn="1"/>
        </p:nvSpPr>
        <p:spPr bwMode="invGray">
          <a:xfrm>
            <a:off x="430213" y="2588374"/>
            <a:ext cx="10152346" cy="2215991"/>
          </a:xfrm>
          <a:prstGeom prst="rect">
            <a:avLst/>
          </a:prstGeom>
        </p:spPr>
        <p:txBody>
          <a:bodyPr wrap="square">
            <a:spAutoFit/>
          </a:bodyPr>
          <a:lstStyle/>
          <a:p>
            <a:pPr algn="ctr"/>
            <a:r>
              <a:rPr lang="en-US" sz="13800" b="1" i="1" noProof="0" dirty="0">
                <a:solidFill>
                  <a:schemeClr val="bg1"/>
                </a:solidFill>
              </a:rPr>
              <a:t>Do not use </a:t>
            </a:r>
            <a:endParaRPr lang="en-US" sz="2400" b="1" i="1" dirty="0"/>
          </a:p>
        </p:txBody>
      </p:sp>
      <p:sp>
        <p:nvSpPr>
          <p:cNvPr id="16" name="Do not use">
            <a:extLst>
              <a:ext uri="{FF2B5EF4-FFF2-40B4-BE49-F238E27FC236}">
                <a16:creationId xmlns:a16="http://schemas.microsoft.com/office/drawing/2014/main" id="{A8FA78FA-4D94-4717-B7C6-6F86378D6B01}"/>
              </a:ext>
            </a:extLst>
          </p:cNvPr>
          <p:cNvSpPr txBox="1"/>
          <p:nvPr userDrawn="1"/>
        </p:nvSpPr>
        <p:spPr bwMode="invGray">
          <a:xfrm>
            <a:off x="430214" y="5186455"/>
            <a:ext cx="11356974" cy="969496"/>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US" sz="2000" b="0" noProof="0" dirty="0">
                <a:solidFill>
                  <a:schemeClr val="bg1"/>
                </a:solidFill>
              </a:rPr>
              <a:t>Due to PowerPoint’s standard Copy/Paste functionality extra undesirable layouts can appear.</a:t>
            </a:r>
            <a:endParaRPr lang="en-US" dirty="0"/>
          </a:p>
          <a:p>
            <a:pPr marL="0" marR="0" indent="0" algn="ctr" fontAlgn="auto">
              <a:lnSpc>
                <a:spcPct val="100000"/>
              </a:lnSpc>
              <a:spcBef>
                <a:spcPts val="600"/>
              </a:spcBef>
              <a:spcAft>
                <a:spcPts val="0"/>
              </a:spcAft>
              <a:buClr>
                <a:srgbClr val="003755"/>
              </a:buClr>
              <a:buSzTx/>
              <a:buFontTx/>
              <a:buNone/>
              <a:tabLst/>
            </a:pPr>
            <a:r>
              <a:rPr lang="en-US" sz="2000" b="0" noProof="0" dirty="0">
                <a:solidFill>
                  <a:schemeClr val="bg1"/>
                </a:solidFill>
              </a:rPr>
              <a:t>Also notice: Layouts after this might contain potential confidential information.</a:t>
            </a:r>
            <a:br>
              <a:rPr lang="en-US" sz="1800" b="0" noProof="0" dirty="0">
                <a:solidFill>
                  <a:schemeClr val="bg1"/>
                </a:solidFill>
              </a:rPr>
            </a:br>
            <a:endParaRPr lang="en-US" sz="1800" b="0" noProof="0" dirty="0">
              <a:solidFill>
                <a:schemeClr val="bg1"/>
              </a:solidFill>
            </a:endParaRPr>
          </a:p>
        </p:txBody>
      </p:sp>
      <p:sp>
        <p:nvSpPr>
          <p:cNvPr id="9" name="Date Placeholder 2">
            <a:extLst>
              <a:ext uri="{FF2B5EF4-FFF2-40B4-BE49-F238E27FC236}">
                <a16:creationId xmlns:a16="http://schemas.microsoft.com/office/drawing/2014/main" id="{B12B154D-76F1-409D-A798-AA5203EE7F44}"/>
              </a:ext>
            </a:extLst>
          </p:cNvPr>
          <p:cNvSpPr>
            <a:spLocks noGrp="1"/>
          </p:cNvSpPr>
          <p:nvPr>
            <p:ph type="dt" sz="half" idx="10"/>
          </p:nvPr>
        </p:nvSpPr>
        <p:spPr bwMode="invGray">
          <a:xfrm>
            <a:off x="0" y="6912000"/>
            <a:ext cx="0" cy="0"/>
          </a:xfrm>
          <a:prstGeom prst="rect">
            <a:avLst/>
          </a:prstGeom>
        </p:spPr>
        <p:txBody>
          <a:bodyPr/>
          <a:lstStyle>
            <a:lvl1pPr>
              <a:defRPr>
                <a:noFill/>
              </a:defRPr>
            </a:lvl1pPr>
          </a:lstStyle>
          <a:p>
            <a:fld id="{9AC90A1C-3154-41CE-8000-9969C211DABE}" type="datetime1">
              <a:rPr lang="en-US" smtClean="0"/>
              <a:t>8/8/2022</a:t>
            </a:fld>
            <a:endParaRPr lang="en-US" dirty="0"/>
          </a:p>
        </p:txBody>
      </p:sp>
      <p:sp>
        <p:nvSpPr>
          <p:cNvPr id="10" name="Footer Placeholder 3">
            <a:extLst>
              <a:ext uri="{FF2B5EF4-FFF2-40B4-BE49-F238E27FC236}">
                <a16:creationId xmlns:a16="http://schemas.microsoft.com/office/drawing/2014/main" id="{7D212C3A-1726-4BC5-8AF1-72D08F6358E7}"/>
              </a:ext>
            </a:extLst>
          </p:cNvPr>
          <p:cNvSpPr>
            <a:spLocks noGrp="1"/>
          </p:cNvSpPr>
          <p:nvPr>
            <p:ph type="ftr" sz="quarter" idx="11"/>
          </p:nvPr>
        </p:nvSpPr>
        <p:spPr bwMode="invGray">
          <a:xfrm>
            <a:off x="0" y="6912000"/>
            <a:ext cx="0" cy="0"/>
          </a:xfrm>
          <a:prstGeom prst="rect">
            <a:avLst/>
          </a:prstGeom>
        </p:spPr>
        <p:txBody>
          <a:bodyPr/>
          <a:lstStyle>
            <a:lvl1pPr>
              <a:defRPr>
                <a:noFill/>
              </a:defRPr>
            </a:lvl1pPr>
          </a:lstStyle>
          <a:p>
            <a:endParaRPr lang="en-US" dirty="0"/>
          </a:p>
        </p:txBody>
      </p:sp>
      <p:sp>
        <p:nvSpPr>
          <p:cNvPr id="11" name="Slide Number Placeholder 4">
            <a:extLst>
              <a:ext uri="{FF2B5EF4-FFF2-40B4-BE49-F238E27FC236}">
                <a16:creationId xmlns:a16="http://schemas.microsoft.com/office/drawing/2014/main" id="{989D5CFC-5012-4F36-B4E7-CE36F67CD235}"/>
              </a:ext>
            </a:extLst>
          </p:cNvPr>
          <p:cNvSpPr>
            <a:spLocks noGrp="1"/>
          </p:cNvSpPr>
          <p:nvPr>
            <p:ph type="sldNum" sz="quarter" idx="12"/>
          </p:nvPr>
        </p:nvSpPr>
        <p:spPr bwMode="invGray">
          <a:xfrm flipV="1">
            <a:off x="0" y="6912000"/>
            <a:ext cx="0" cy="0"/>
          </a:xfrm>
          <a:prstGeom prst="rect">
            <a:avLst/>
          </a:prstGeom>
        </p:spPr>
        <p:txBody>
          <a:bodyPr/>
          <a:lstStyle>
            <a:lvl1pPr>
              <a:defRPr>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1653146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 Cov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9E6FAF1-D120-4172-AE29-B3271FE51748}"/>
              </a:ext>
            </a:extLst>
          </p:cNvPr>
          <p:cNvSpPr/>
          <p:nvPr userDrawn="1"/>
        </p:nvSpPr>
        <p:spPr>
          <a:xfrm>
            <a:off x="0" y="0"/>
            <a:ext cx="12189600" cy="6858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2000" noProof="0" dirty="0" err="1">
              <a:solidFill>
                <a:schemeClr val="tx1"/>
              </a:solidFill>
            </a:endParaRPr>
          </a:p>
        </p:txBody>
      </p:sp>
      <p:sp>
        <p:nvSpPr>
          <p:cNvPr id="2" name="Title 1"/>
          <p:cNvSpPr>
            <a:spLocks noGrp="1"/>
          </p:cNvSpPr>
          <p:nvPr>
            <p:ph type="ctrTitle" hasCustomPrompt="1"/>
          </p:nvPr>
        </p:nvSpPr>
        <p:spPr>
          <a:xfrm>
            <a:off x="360002" y="1369055"/>
            <a:ext cx="5645512" cy="2924037"/>
          </a:xfrm>
          <a:noFill/>
        </p:spPr>
        <p:txBody>
          <a:bodyPr rIns="360000" anchor="b"/>
          <a:lstStyle>
            <a:lvl1pPr algn="l">
              <a:lnSpc>
                <a:spcPct val="95000"/>
              </a:lnSpc>
              <a:defRPr sz="6000">
                <a:solidFill>
                  <a:schemeClr val="tx1"/>
                </a:solidFill>
              </a:defRPr>
            </a:lvl1pPr>
          </a:lstStyle>
          <a:p>
            <a:r>
              <a:rPr lang="en-US" dirty="0"/>
              <a:t>Click to add title</a:t>
            </a:r>
            <a:endParaRPr lang="en-US"/>
          </a:p>
        </p:txBody>
      </p:sp>
      <p:sp>
        <p:nvSpPr>
          <p:cNvPr id="4" name="Picture Placeholder 3">
            <a:extLst>
              <a:ext uri="{FF2B5EF4-FFF2-40B4-BE49-F238E27FC236}">
                <a16:creationId xmlns:a16="http://schemas.microsoft.com/office/drawing/2014/main" id="{928E0774-DE91-497B-8DE0-42893B8C6484}"/>
              </a:ext>
            </a:extLst>
          </p:cNvPr>
          <p:cNvSpPr>
            <a:spLocks noGrp="1"/>
          </p:cNvSpPr>
          <p:nvPr>
            <p:ph type="pic" sz="quarter" idx="13"/>
          </p:nvPr>
        </p:nvSpPr>
        <p:spPr>
          <a:xfrm>
            <a:off x="6186488" y="0"/>
            <a:ext cx="6003112" cy="6858000"/>
          </a:xfrm>
          <a:solidFill>
            <a:schemeClr val="accent6"/>
          </a:solidFill>
        </p:spPr>
        <p:txBody>
          <a:bodyPr tIns="72000"/>
          <a:lstStyle>
            <a:lvl1pPr marL="0" indent="0" algn="ctr">
              <a:buNone/>
              <a:defRPr sz="1600">
                <a:solidFill>
                  <a:schemeClr val="tx1"/>
                </a:solidFill>
              </a:defRPr>
            </a:lvl1pPr>
          </a:lstStyle>
          <a:p>
            <a:endParaRPr lang="en-US" dirty="0"/>
          </a:p>
        </p:txBody>
      </p:sp>
      <p:sp>
        <p:nvSpPr>
          <p:cNvPr id="10" name="Text Placeholder 4">
            <a:extLst>
              <a:ext uri="{FF2B5EF4-FFF2-40B4-BE49-F238E27FC236}">
                <a16:creationId xmlns:a16="http://schemas.microsoft.com/office/drawing/2014/main" id="{FE4E5DF5-D872-4D22-B399-15C13EA7540D}"/>
              </a:ext>
            </a:extLst>
          </p:cNvPr>
          <p:cNvSpPr>
            <a:spLocks noGrp="1"/>
          </p:cNvSpPr>
          <p:nvPr>
            <p:ph type="body" sz="quarter" idx="14" hasCustomPrompt="1"/>
          </p:nvPr>
        </p:nvSpPr>
        <p:spPr>
          <a:xfrm>
            <a:off x="357188" y="4417784"/>
            <a:ext cx="5645512" cy="1440000"/>
          </a:xfrm>
        </p:spPr>
        <p:txBody>
          <a:bodyPr rIns="360000"/>
          <a:lstStyle>
            <a:lvl1pPr marL="0" indent="0">
              <a:buNone/>
              <a:defRPr sz="2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subtitle</a:t>
            </a:r>
            <a:endParaRPr lang="en-US"/>
          </a:p>
        </p:txBody>
      </p:sp>
      <p:pic>
        <p:nvPicPr>
          <p:cNvPr id="3" name="Graphic 2">
            <a:extLst>
              <a:ext uri="{FF2B5EF4-FFF2-40B4-BE49-F238E27FC236}">
                <a16:creationId xmlns:a16="http://schemas.microsoft.com/office/drawing/2014/main" id="{B314A1CE-5A23-478F-8CFD-77AE171BBDA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1948" y="6357033"/>
            <a:ext cx="1274201" cy="142986"/>
          </a:xfrm>
          <a:prstGeom prst="rect">
            <a:avLst/>
          </a:prstGeom>
        </p:spPr>
      </p:pic>
      <p:sp>
        <p:nvSpPr>
          <p:cNvPr id="5" name="Date Placeholder 4">
            <a:extLst>
              <a:ext uri="{FF2B5EF4-FFF2-40B4-BE49-F238E27FC236}">
                <a16:creationId xmlns:a16="http://schemas.microsoft.com/office/drawing/2014/main" id="{8EDCF4BF-2749-408F-9A14-54995A5BC0B9}"/>
              </a:ext>
            </a:extLst>
          </p:cNvPr>
          <p:cNvSpPr>
            <a:spLocks noGrp="1"/>
          </p:cNvSpPr>
          <p:nvPr>
            <p:ph type="dt" sz="half" idx="15"/>
          </p:nvPr>
        </p:nvSpPr>
        <p:spPr/>
        <p:txBody>
          <a:bodyPr/>
          <a:lstStyle>
            <a:lvl1pPr algn="r">
              <a:defRPr>
                <a:solidFill>
                  <a:schemeClr val="tx1"/>
                </a:solidFill>
              </a:defRPr>
            </a:lvl1pPr>
          </a:lstStyle>
          <a:p>
            <a:fld id="{38C98B87-D4B9-423C-8DEF-2D61E36D2867}" type="datetime1">
              <a:rPr lang="en-US" smtClean="0"/>
              <a:pPr/>
              <a:t>8/8/2022</a:t>
            </a:fld>
            <a:endParaRPr lang="en-US" dirty="0"/>
          </a:p>
        </p:txBody>
      </p:sp>
      <p:sp>
        <p:nvSpPr>
          <p:cNvPr id="12" name="Slide Number Placeholder 11">
            <a:extLst>
              <a:ext uri="{FF2B5EF4-FFF2-40B4-BE49-F238E27FC236}">
                <a16:creationId xmlns:a16="http://schemas.microsoft.com/office/drawing/2014/main" id="{60CD60B0-6BC9-4F37-A9BB-5392C94BF826}"/>
              </a:ext>
            </a:extLst>
          </p:cNvPr>
          <p:cNvSpPr>
            <a:spLocks noGrp="1"/>
          </p:cNvSpPr>
          <p:nvPr>
            <p:ph type="sldNum" sz="quarter" idx="17"/>
          </p:nvPr>
        </p:nvSpPr>
        <p:spPr/>
        <p:txBody>
          <a:bodyPr/>
          <a:lstStyle>
            <a:lvl1pPr>
              <a:defRPr>
                <a:solidFill>
                  <a:schemeClr val="tx1"/>
                </a:solidFill>
              </a:defRPr>
            </a:lvl1pPr>
          </a:lstStyle>
          <a:p>
            <a:fld id="{23AA811B-2EBD-4900-905E-5BE206449611}" type="slidenum">
              <a:rPr lang="en-US" smtClean="0"/>
              <a:pPr/>
              <a:t>‹#›</a:t>
            </a:fld>
            <a:endParaRPr lang="en-US" dirty="0"/>
          </a:p>
        </p:txBody>
      </p:sp>
      <p:sp>
        <p:nvSpPr>
          <p:cNvPr id="13" name="text" descr="{&quot;templafy&quot;:{&quot;id&quot;:&quot;b9617627-b491-4480-b334-b8b23bcefbf6&quot;}}" title="Form.Cigna_Confidentiality.EvernorthConfidentiality">
            <a:extLst>
              <a:ext uri="{FF2B5EF4-FFF2-40B4-BE49-F238E27FC236}">
                <a16:creationId xmlns:a16="http://schemas.microsoft.com/office/drawing/2014/main" id="{FEB5D696-2EC4-4B8B-92D9-42BF9303EDBE}"/>
              </a:ext>
            </a:extLst>
          </p:cNvPr>
          <p:cNvSpPr/>
          <p:nvPr userDrawn="1"/>
        </p:nvSpPr>
        <p:spPr>
          <a:xfrm>
            <a:off x="2303463" y="6318000"/>
            <a:ext cx="327853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l">
              <a:lnSpc>
                <a:spcPct val="83000"/>
              </a:lnSpc>
            </a:pPr>
            <a:r>
              <a:rPr lang="en-US" sz="600" b="0" cap="all" baseline="0" dirty="0">
                <a:solidFill>
                  <a:schemeClr val="tx1"/>
                </a:solidFill>
                <a:effectLst/>
                <a:latin typeface="Consolas" panose="020B0609020204030204" pitchFamily="49" charset="0"/>
                <a:ea typeface="Arial" panose="020B0604020202020204" pitchFamily="34" charset="0"/>
                <a:cs typeface="Consolas" panose="020B0609020204030204" pitchFamily="49" charset="0"/>
              </a:rPr>
              <a:t>© 2021 Evernorth. ALL RIGHTS RESERVED. ALL PRODUCTS AND SERVICES ARE PROVIDED BY OR THROUGH OPERATING SUBSIDIARIES OR AFFILIATES OF EVERNORTH.</a:t>
            </a:r>
          </a:p>
        </p:txBody>
      </p:sp>
      <p:sp>
        <p:nvSpPr>
          <p:cNvPr id="14" name="text" descr="{&quot;templafy&quot;:{&quot;id&quot;:&quot;09ebe668-4851-4c45-a3ed-9b10ee1dca6b&quot;}}" title="Form.Cigna_Confidentiality.Cigna_confidentiality">
            <a:extLst>
              <a:ext uri="{FF2B5EF4-FFF2-40B4-BE49-F238E27FC236}">
                <a16:creationId xmlns:a16="http://schemas.microsoft.com/office/drawing/2014/main" id="{33DE994C-DD83-4221-8AE6-32F741593504}"/>
              </a:ext>
            </a:extLst>
          </p:cNvPr>
          <p:cNvSpPr/>
          <p:nvPr userDrawn="1"/>
        </p:nvSpPr>
        <p:spPr>
          <a:xfrm>
            <a:off x="2303463" y="6581640"/>
            <a:ext cx="193992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en-US" sz="600" noProof="0" dirty="0" err="1">
              <a:solidFill>
                <a:schemeClr val="tx1"/>
              </a:solidFill>
              <a:latin typeface="Consolas" panose="020B0609020204030204" pitchFamily="49" charset="0"/>
            </a:endParaRPr>
          </a:p>
        </p:txBody>
      </p:sp>
    </p:spTree>
    <p:extLst>
      <p:ext uri="{BB962C8B-B14F-4D97-AF65-F5344CB8AC3E}">
        <p14:creationId xmlns:p14="http://schemas.microsoft.com/office/powerpoint/2010/main" val="3393913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 Cov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9E6FAF1-D120-4172-AE29-B3271FE51748}"/>
              </a:ext>
            </a:extLst>
          </p:cNvPr>
          <p:cNvSpPr/>
          <p:nvPr userDrawn="1"/>
        </p:nvSpPr>
        <p:spPr>
          <a:xfrm>
            <a:off x="0" y="0"/>
            <a:ext cx="121896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2000" noProof="0" dirty="0" err="1">
              <a:solidFill>
                <a:schemeClr val="tx1"/>
              </a:solidFill>
            </a:endParaRPr>
          </a:p>
        </p:txBody>
      </p:sp>
      <p:sp>
        <p:nvSpPr>
          <p:cNvPr id="2" name="Title 1"/>
          <p:cNvSpPr>
            <a:spLocks noGrp="1"/>
          </p:cNvSpPr>
          <p:nvPr>
            <p:ph type="ctrTitle" hasCustomPrompt="1"/>
          </p:nvPr>
        </p:nvSpPr>
        <p:spPr>
          <a:xfrm>
            <a:off x="360002" y="1369055"/>
            <a:ext cx="5645512" cy="2924037"/>
          </a:xfrm>
          <a:noFill/>
        </p:spPr>
        <p:txBody>
          <a:bodyPr rIns="360000" anchor="b"/>
          <a:lstStyle>
            <a:lvl1pPr algn="l">
              <a:lnSpc>
                <a:spcPct val="95000"/>
              </a:lnSpc>
              <a:defRPr sz="6000">
                <a:solidFill>
                  <a:schemeClr val="bg1"/>
                </a:solidFill>
              </a:defRPr>
            </a:lvl1pPr>
          </a:lstStyle>
          <a:p>
            <a:r>
              <a:rPr lang="en-US" dirty="0"/>
              <a:t>Click to add title</a:t>
            </a:r>
            <a:endParaRPr lang="en-US"/>
          </a:p>
        </p:txBody>
      </p:sp>
      <p:sp>
        <p:nvSpPr>
          <p:cNvPr id="4" name="Picture Placeholder 3">
            <a:extLst>
              <a:ext uri="{FF2B5EF4-FFF2-40B4-BE49-F238E27FC236}">
                <a16:creationId xmlns:a16="http://schemas.microsoft.com/office/drawing/2014/main" id="{928E0774-DE91-497B-8DE0-42893B8C6484}"/>
              </a:ext>
            </a:extLst>
          </p:cNvPr>
          <p:cNvSpPr>
            <a:spLocks noGrp="1"/>
          </p:cNvSpPr>
          <p:nvPr>
            <p:ph type="pic" sz="quarter" idx="13"/>
          </p:nvPr>
        </p:nvSpPr>
        <p:spPr>
          <a:xfrm>
            <a:off x="6186488" y="0"/>
            <a:ext cx="6003112" cy="6858000"/>
          </a:xfrm>
          <a:solidFill>
            <a:schemeClr val="accent6"/>
          </a:solidFill>
        </p:spPr>
        <p:txBody>
          <a:bodyPr tIns="72000"/>
          <a:lstStyle>
            <a:lvl1pPr marL="0" indent="0" algn="ctr">
              <a:buNone/>
              <a:defRPr sz="1600">
                <a:solidFill>
                  <a:schemeClr val="tx1"/>
                </a:solidFill>
              </a:defRPr>
            </a:lvl1pPr>
          </a:lstStyle>
          <a:p>
            <a:endParaRPr lang="en-US" dirty="0"/>
          </a:p>
        </p:txBody>
      </p:sp>
      <p:sp>
        <p:nvSpPr>
          <p:cNvPr id="10" name="Text Placeholder 4">
            <a:extLst>
              <a:ext uri="{FF2B5EF4-FFF2-40B4-BE49-F238E27FC236}">
                <a16:creationId xmlns:a16="http://schemas.microsoft.com/office/drawing/2014/main" id="{FE4E5DF5-D872-4D22-B399-15C13EA7540D}"/>
              </a:ext>
            </a:extLst>
          </p:cNvPr>
          <p:cNvSpPr>
            <a:spLocks noGrp="1"/>
          </p:cNvSpPr>
          <p:nvPr>
            <p:ph type="body" sz="quarter" idx="14" hasCustomPrompt="1"/>
          </p:nvPr>
        </p:nvSpPr>
        <p:spPr>
          <a:xfrm>
            <a:off x="357188" y="4417784"/>
            <a:ext cx="5645512" cy="1440000"/>
          </a:xfrm>
        </p:spPr>
        <p:txBody>
          <a:bodyPr rIns="360000"/>
          <a:lstStyle>
            <a:lvl1pPr marL="0" indent="0">
              <a:buNone/>
              <a:defRPr sz="2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subtitle</a:t>
            </a:r>
            <a:endParaRPr lang="en-US"/>
          </a:p>
        </p:txBody>
      </p:sp>
      <p:pic>
        <p:nvPicPr>
          <p:cNvPr id="3" name="Graphic 2">
            <a:extLst>
              <a:ext uri="{FF2B5EF4-FFF2-40B4-BE49-F238E27FC236}">
                <a16:creationId xmlns:a16="http://schemas.microsoft.com/office/drawing/2014/main" id="{B314A1CE-5A23-478F-8CFD-77AE171BBDA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1948" y="6357033"/>
            <a:ext cx="1274201" cy="142986"/>
          </a:xfrm>
          <a:prstGeom prst="rect">
            <a:avLst/>
          </a:prstGeom>
        </p:spPr>
      </p:pic>
      <p:sp>
        <p:nvSpPr>
          <p:cNvPr id="5" name="Date Placeholder 4">
            <a:extLst>
              <a:ext uri="{FF2B5EF4-FFF2-40B4-BE49-F238E27FC236}">
                <a16:creationId xmlns:a16="http://schemas.microsoft.com/office/drawing/2014/main" id="{8EDCF4BF-2749-408F-9A14-54995A5BC0B9}"/>
              </a:ext>
            </a:extLst>
          </p:cNvPr>
          <p:cNvSpPr>
            <a:spLocks noGrp="1"/>
          </p:cNvSpPr>
          <p:nvPr>
            <p:ph type="dt" sz="half" idx="15"/>
          </p:nvPr>
        </p:nvSpPr>
        <p:spPr/>
        <p:txBody>
          <a:bodyPr/>
          <a:lstStyle>
            <a:lvl1pPr algn="r">
              <a:defRPr>
                <a:solidFill>
                  <a:schemeClr val="tx1"/>
                </a:solidFill>
              </a:defRPr>
            </a:lvl1pPr>
          </a:lstStyle>
          <a:p>
            <a:fld id="{38C98B87-D4B9-423C-8DEF-2D61E36D2867}" type="datetime1">
              <a:rPr lang="en-US" smtClean="0"/>
              <a:pPr/>
              <a:t>8/8/2022</a:t>
            </a:fld>
            <a:endParaRPr lang="en-US" dirty="0"/>
          </a:p>
        </p:txBody>
      </p:sp>
      <p:sp>
        <p:nvSpPr>
          <p:cNvPr id="12" name="Slide Number Placeholder 11">
            <a:extLst>
              <a:ext uri="{FF2B5EF4-FFF2-40B4-BE49-F238E27FC236}">
                <a16:creationId xmlns:a16="http://schemas.microsoft.com/office/drawing/2014/main" id="{60CD60B0-6BC9-4F37-A9BB-5392C94BF826}"/>
              </a:ext>
            </a:extLst>
          </p:cNvPr>
          <p:cNvSpPr>
            <a:spLocks noGrp="1"/>
          </p:cNvSpPr>
          <p:nvPr>
            <p:ph type="sldNum" sz="quarter" idx="17"/>
          </p:nvPr>
        </p:nvSpPr>
        <p:spPr/>
        <p:txBody>
          <a:bodyPr/>
          <a:lstStyle>
            <a:lvl1pPr>
              <a:defRPr>
                <a:solidFill>
                  <a:schemeClr val="tx1"/>
                </a:solidFill>
              </a:defRPr>
            </a:lvl1pPr>
          </a:lstStyle>
          <a:p>
            <a:fld id="{23AA811B-2EBD-4900-905E-5BE206449611}" type="slidenum">
              <a:rPr lang="en-US" smtClean="0"/>
              <a:pPr/>
              <a:t>‹#›</a:t>
            </a:fld>
            <a:endParaRPr lang="en-US" dirty="0"/>
          </a:p>
        </p:txBody>
      </p:sp>
      <p:sp>
        <p:nvSpPr>
          <p:cNvPr id="13" name="text" descr="{&quot;templafy&quot;:{&quot;id&quot;:&quot;2caf9668-f89d-4bda-a5b9-61d472741e49&quot;}}" title="Form.Cigna_Confidentiality.EvernorthConfidentiality">
            <a:extLst>
              <a:ext uri="{FF2B5EF4-FFF2-40B4-BE49-F238E27FC236}">
                <a16:creationId xmlns:a16="http://schemas.microsoft.com/office/drawing/2014/main" id="{FEB5D696-2EC4-4B8B-92D9-42BF9303EDBE}"/>
              </a:ext>
            </a:extLst>
          </p:cNvPr>
          <p:cNvSpPr/>
          <p:nvPr userDrawn="1"/>
        </p:nvSpPr>
        <p:spPr>
          <a:xfrm>
            <a:off x="2303463" y="6318000"/>
            <a:ext cx="327853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l">
              <a:lnSpc>
                <a:spcPct val="83000"/>
              </a:lnSpc>
            </a:pPr>
            <a:r>
              <a:rPr lang="en-US" sz="600" b="0" cap="all" baseline="0" dirty="0">
                <a:solidFill>
                  <a:schemeClr val="bg1"/>
                </a:solidFill>
                <a:effectLst/>
                <a:latin typeface="Consolas" panose="020B0609020204030204" pitchFamily="49" charset="0"/>
                <a:ea typeface="Arial" panose="020B0604020202020204" pitchFamily="34" charset="0"/>
                <a:cs typeface="Consolas" panose="020B0609020204030204" pitchFamily="49" charset="0"/>
              </a:rPr>
              <a:t>© 2021 Evernorth. ALL RIGHTS RESERVED. ALL PRODUCTS AND SERVICES ARE PROVIDED BY OR THROUGH OPERATING SUBSIDIARIES OR AFFILIATES OF EVERNORTH.</a:t>
            </a:r>
          </a:p>
        </p:txBody>
      </p:sp>
      <p:sp>
        <p:nvSpPr>
          <p:cNvPr id="14" name="text" descr="{&quot;templafy&quot;:{&quot;id&quot;:&quot;b5d0465d-619b-4aa3-897f-ac62da73575c&quot;}}" title="Form.Cigna_Confidentiality.Cigna_confidentiality">
            <a:extLst>
              <a:ext uri="{FF2B5EF4-FFF2-40B4-BE49-F238E27FC236}">
                <a16:creationId xmlns:a16="http://schemas.microsoft.com/office/drawing/2014/main" id="{33DE994C-DD83-4221-8AE6-32F741593504}"/>
              </a:ext>
            </a:extLst>
          </p:cNvPr>
          <p:cNvSpPr/>
          <p:nvPr userDrawn="1"/>
        </p:nvSpPr>
        <p:spPr>
          <a:xfrm>
            <a:off x="2303463" y="6581640"/>
            <a:ext cx="193992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en-US" sz="600" noProof="0" dirty="0" err="1">
              <a:solidFill>
                <a:schemeClr val="bg1"/>
              </a:solidFill>
              <a:latin typeface="Consolas" panose="020B0609020204030204" pitchFamily="49" charset="0"/>
            </a:endParaRPr>
          </a:p>
        </p:txBody>
      </p:sp>
    </p:spTree>
    <p:extLst>
      <p:ext uri="{BB962C8B-B14F-4D97-AF65-F5344CB8AC3E}">
        <p14:creationId xmlns:p14="http://schemas.microsoft.com/office/powerpoint/2010/main" val="3800265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 Breaker">
    <p:spTree>
      <p:nvGrpSpPr>
        <p:cNvPr id="1" name=""/>
        <p:cNvGrpSpPr/>
        <p:nvPr/>
      </p:nvGrpSpPr>
      <p:grpSpPr>
        <a:xfrm>
          <a:off x="0" y="0"/>
          <a:ext cx="0" cy="0"/>
          <a:chOff x="0" y="0"/>
          <a:chExt cx="0" cy="0"/>
        </a:xfrm>
      </p:grpSpPr>
      <p:sp>
        <p:nvSpPr>
          <p:cNvPr id="7" name="Background"/>
          <p:cNvSpPr/>
          <p:nvPr userDrawn="1"/>
        </p:nvSpPr>
        <p:spPr>
          <a:xfrm>
            <a:off x="0" y="0"/>
            <a:ext cx="12193200" cy="686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solidFill>
                <a:schemeClr val="tx1"/>
              </a:solidFill>
            </a:endParaRPr>
          </a:p>
        </p:txBody>
      </p:sp>
      <p:sp>
        <p:nvSpPr>
          <p:cNvPr id="2" name="Title 1"/>
          <p:cNvSpPr>
            <a:spLocks noGrp="1"/>
          </p:cNvSpPr>
          <p:nvPr>
            <p:ph type="ctrTitle" hasCustomPrompt="1"/>
          </p:nvPr>
        </p:nvSpPr>
        <p:spPr bwMode="invGray">
          <a:xfrm>
            <a:off x="0" y="0"/>
            <a:ext cx="12189600" cy="6858000"/>
          </a:xfrm>
        </p:spPr>
        <p:txBody>
          <a:bodyPr lIns="720000" tIns="1008000" rIns="720000" bIns="720000" anchor="ctr"/>
          <a:lstStyle>
            <a:lvl1pPr algn="ctr">
              <a:lnSpc>
                <a:spcPct val="100000"/>
              </a:lnSpc>
              <a:defRPr sz="6000" cap="all" baseline="0">
                <a:solidFill>
                  <a:schemeClr val="tx1"/>
                </a:solidFill>
              </a:defRPr>
            </a:lvl1pPr>
          </a:lstStyle>
          <a:p>
            <a:r>
              <a:rPr lang="en-US" noProof="0" dirty="0"/>
              <a:t>Click to add title</a:t>
            </a:r>
            <a:endParaRPr lang="en-US" dirty="0"/>
          </a:p>
        </p:txBody>
      </p:sp>
      <p:sp>
        <p:nvSpPr>
          <p:cNvPr id="8" name="Date Placeholder 7">
            <a:extLst>
              <a:ext uri="{FF2B5EF4-FFF2-40B4-BE49-F238E27FC236}">
                <a16:creationId xmlns:a16="http://schemas.microsoft.com/office/drawing/2014/main" id="{91ECBE65-010C-4D94-BF91-EEE143A5516D}"/>
              </a:ext>
            </a:extLst>
          </p:cNvPr>
          <p:cNvSpPr>
            <a:spLocks noGrp="1"/>
          </p:cNvSpPr>
          <p:nvPr>
            <p:ph type="dt" sz="half" idx="10"/>
          </p:nvPr>
        </p:nvSpPr>
        <p:spPr/>
        <p:txBody>
          <a:bodyPr/>
          <a:lstStyle>
            <a:lvl1pPr algn="r">
              <a:defRPr>
                <a:solidFill>
                  <a:schemeClr val="tx1"/>
                </a:solidFill>
              </a:defRPr>
            </a:lvl1pPr>
          </a:lstStyle>
          <a:p>
            <a:fld id="{2270F7CC-6F44-4B1E-9CD8-24DA9F690952}" type="datetime1">
              <a:rPr lang="en-US" smtClean="0"/>
              <a:pPr/>
              <a:t>8/8/2022</a:t>
            </a:fld>
            <a:endParaRPr lang="en-US" dirty="0"/>
          </a:p>
        </p:txBody>
      </p:sp>
      <p:sp>
        <p:nvSpPr>
          <p:cNvPr id="10" name="Slide Number Placeholder 9">
            <a:extLst>
              <a:ext uri="{FF2B5EF4-FFF2-40B4-BE49-F238E27FC236}">
                <a16:creationId xmlns:a16="http://schemas.microsoft.com/office/drawing/2014/main" id="{984D7319-E350-433D-A2B8-30EE77938BFC}"/>
              </a:ext>
            </a:extLst>
          </p:cNvPr>
          <p:cNvSpPr>
            <a:spLocks noGrp="1"/>
          </p:cNvSpPr>
          <p:nvPr>
            <p:ph type="sldNum" sz="quarter" idx="12"/>
          </p:nvPr>
        </p:nvSpPr>
        <p:spPr/>
        <p:txBody>
          <a:bodyPr/>
          <a:lstStyle>
            <a:lvl1pPr>
              <a:defRPr>
                <a:solidFill>
                  <a:schemeClr val="tx1"/>
                </a:solidFill>
              </a:defRPr>
            </a:lvl1pPr>
          </a:lstStyle>
          <a:p>
            <a:fld id="{23AA811B-2EBD-4900-905E-5BE206449611}" type="slidenum">
              <a:rPr lang="en-US" smtClean="0"/>
              <a:pPr/>
              <a:t>‹#›</a:t>
            </a:fld>
            <a:endParaRPr lang="en-US" dirty="0"/>
          </a:p>
        </p:txBody>
      </p:sp>
      <p:pic>
        <p:nvPicPr>
          <p:cNvPr id="4" name="Graphic 3">
            <a:extLst>
              <a:ext uri="{FF2B5EF4-FFF2-40B4-BE49-F238E27FC236}">
                <a16:creationId xmlns:a16="http://schemas.microsoft.com/office/drawing/2014/main" id="{F2B075AC-9ABA-4D83-BAFD-8A7078E3CA1D}"/>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1948" y="6357033"/>
            <a:ext cx="1274201" cy="142986"/>
          </a:xfrm>
          <a:prstGeom prst="rect">
            <a:avLst/>
          </a:prstGeom>
        </p:spPr>
      </p:pic>
      <p:sp>
        <p:nvSpPr>
          <p:cNvPr id="14" name="Freeform: Shape 13">
            <a:extLst>
              <a:ext uri="{FF2B5EF4-FFF2-40B4-BE49-F238E27FC236}">
                <a16:creationId xmlns:a16="http://schemas.microsoft.com/office/drawing/2014/main" id="{8DB60A37-93CA-4063-B6A3-4CE24A875A99}"/>
              </a:ext>
            </a:extLst>
          </p:cNvPr>
          <p:cNvSpPr>
            <a:spLocks/>
          </p:cNvSpPr>
          <p:nvPr userDrawn="1"/>
        </p:nvSpPr>
        <p:spPr bwMode="auto">
          <a:xfrm>
            <a:off x="4475" y="2740999"/>
            <a:ext cx="845389" cy="1680799"/>
          </a:xfrm>
          <a:custGeom>
            <a:avLst/>
            <a:gdLst>
              <a:gd name="connsiteX0" fmla="*/ 0 w 609935"/>
              <a:gd name="connsiteY0" fmla="*/ 0 h 1212670"/>
              <a:gd name="connsiteX1" fmla="*/ 136724 w 609935"/>
              <a:gd name="connsiteY1" fmla="*/ 0 h 1212670"/>
              <a:gd name="connsiteX2" fmla="*/ 136724 w 609935"/>
              <a:gd name="connsiteY2" fmla="*/ 473211 h 1212670"/>
              <a:gd name="connsiteX3" fmla="*/ 609935 w 609935"/>
              <a:gd name="connsiteY3" fmla="*/ 473211 h 1212670"/>
              <a:gd name="connsiteX4" fmla="*/ 609935 w 609935"/>
              <a:gd name="connsiteY4" fmla="*/ 738381 h 1212670"/>
              <a:gd name="connsiteX5" fmla="*/ 136724 w 609935"/>
              <a:gd name="connsiteY5" fmla="*/ 738381 h 1212670"/>
              <a:gd name="connsiteX6" fmla="*/ 136724 w 609935"/>
              <a:gd name="connsiteY6" fmla="*/ 1212670 h 1212670"/>
              <a:gd name="connsiteX7" fmla="*/ 0 w 609935"/>
              <a:gd name="connsiteY7" fmla="*/ 1212670 h 1212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935" h="1212670">
                <a:moveTo>
                  <a:pt x="0" y="0"/>
                </a:moveTo>
                <a:lnTo>
                  <a:pt x="136724" y="0"/>
                </a:lnTo>
                <a:lnTo>
                  <a:pt x="136724" y="473211"/>
                </a:lnTo>
                <a:lnTo>
                  <a:pt x="609935" y="473211"/>
                </a:lnTo>
                <a:lnTo>
                  <a:pt x="609935" y="738381"/>
                </a:lnTo>
                <a:lnTo>
                  <a:pt x="136724" y="738381"/>
                </a:lnTo>
                <a:lnTo>
                  <a:pt x="136724" y="1212670"/>
                </a:lnTo>
                <a:lnTo>
                  <a:pt x="0" y="1212670"/>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dirty="0">
              <a:solidFill>
                <a:schemeClr val="tx1"/>
              </a:solidFill>
            </a:endParaRPr>
          </a:p>
        </p:txBody>
      </p:sp>
      <p:sp>
        <p:nvSpPr>
          <p:cNvPr id="12" name="Freeform: Shape 13">
            <a:extLst>
              <a:ext uri="{FF2B5EF4-FFF2-40B4-BE49-F238E27FC236}">
                <a16:creationId xmlns:a16="http://schemas.microsoft.com/office/drawing/2014/main" id="{3536CCC0-FCBE-9745-A59D-C4AF45B50228}"/>
              </a:ext>
            </a:extLst>
          </p:cNvPr>
          <p:cNvSpPr>
            <a:spLocks/>
          </p:cNvSpPr>
          <p:nvPr userDrawn="1"/>
        </p:nvSpPr>
        <p:spPr bwMode="auto">
          <a:xfrm flipH="1">
            <a:off x="11344211" y="2740999"/>
            <a:ext cx="845389" cy="1680799"/>
          </a:xfrm>
          <a:custGeom>
            <a:avLst/>
            <a:gdLst>
              <a:gd name="connsiteX0" fmla="*/ 0 w 609935"/>
              <a:gd name="connsiteY0" fmla="*/ 0 h 1212670"/>
              <a:gd name="connsiteX1" fmla="*/ 136724 w 609935"/>
              <a:gd name="connsiteY1" fmla="*/ 0 h 1212670"/>
              <a:gd name="connsiteX2" fmla="*/ 136724 w 609935"/>
              <a:gd name="connsiteY2" fmla="*/ 473211 h 1212670"/>
              <a:gd name="connsiteX3" fmla="*/ 609935 w 609935"/>
              <a:gd name="connsiteY3" fmla="*/ 473211 h 1212670"/>
              <a:gd name="connsiteX4" fmla="*/ 609935 w 609935"/>
              <a:gd name="connsiteY4" fmla="*/ 738381 h 1212670"/>
              <a:gd name="connsiteX5" fmla="*/ 136724 w 609935"/>
              <a:gd name="connsiteY5" fmla="*/ 738381 h 1212670"/>
              <a:gd name="connsiteX6" fmla="*/ 136724 w 609935"/>
              <a:gd name="connsiteY6" fmla="*/ 1212670 h 1212670"/>
              <a:gd name="connsiteX7" fmla="*/ 0 w 609935"/>
              <a:gd name="connsiteY7" fmla="*/ 1212670 h 1212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935" h="1212670">
                <a:moveTo>
                  <a:pt x="0" y="0"/>
                </a:moveTo>
                <a:lnTo>
                  <a:pt x="136724" y="0"/>
                </a:lnTo>
                <a:lnTo>
                  <a:pt x="136724" y="473211"/>
                </a:lnTo>
                <a:lnTo>
                  <a:pt x="609935" y="473211"/>
                </a:lnTo>
                <a:lnTo>
                  <a:pt x="609935" y="738381"/>
                </a:lnTo>
                <a:lnTo>
                  <a:pt x="136724" y="738381"/>
                </a:lnTo>
                <a:lnTo>
                  <a:pt x="136724" y="1212670"/>
                </a:lnTo>
                <a:lnTo>
                  <a:pt x="0" y="1212670"/>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dirty="0">
              <a:solidFill>
                <a:schemeClr val="tx1"/>
              </a:solidFill>
            </a:endParaRPr>
          </a:p>
        </p:txBody>
      </p:sp>
      <p:sp>
        <p:nvSpPr>
          <p:cNvPr id="11" name="text" descr="{&quot;templafy&quot;:{&quot;id&quot;:&quot;235c2134-719c-4ca7-91ea-c4623d069c35&quot;}}" title="Form.Cigna_Confidentiality.EvernorthConfidentiality">
            <a:extLst>
              <a:ext uri="{FF2B5EF4-FFF2-40B4-BE49-F238E27FC236}">
                <a16:creationId xmlns:a16="http://schemas.microsoft.com/office/drawing/2014/main" id="{2AB6C64D-3766-457C-953B-443416D8A0E4}"/>
              </a:ext>
            </a:extLst>
          </p:cNvPr>
          <p:cNvSpPr/>
          <p:nvPr userDrawn="1"/>
        </p:nvSpPr>
        <p:spPr>
          <a:xfrm>
            <a:off x="4235450" y="6318000"/>
            <a:ext cx="327853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l">
              <a:lnSpc>
                <a:spcPct val="83000"/>
              </a:lnSpc>
            </a:pPr>
            <a:r>
              <a:rPr lang="en-US" sz="600" b="0" cap="all" baseline="0" dirty="0">
                <a:solidFill>
                  <a:schemeClr val="tx1"/>
                </a:solidFill>
                <a:effectLst/>
                <a:latin typeface="Consolas" panose="020B0609020204030204" pitchFamily="49" charset="0"/>
                <a:ea typeface="Arial" panose="020B0604020202020204" pitchFamily="34" charset="0"/>
                <a:cs typeface="Consolas" panose="020B0609020204030204" pitchFamily="49" charset="0"/>
              </a:rPr>
              <a:t>© 2021 Evernorth. ALL RIGHTS RESERVED. ALL PRODUCTS AND SERVICES ARE PROVIDED BY OR THROUGH OPERATING SUBSIDIARIES OR AFFILIATES OF EVERNORTH.</a:t>
            </a:r>
          </a:p>
        </p:txBody>
      </p:sp>
      <p:sp>
        <p:nvSpPr>
          <p:cNvPr id="16" name="text" descr="{&quot;templafy&quot;:{&quot;id&quot;:&quot;2e54a093-e819-42ea-bc33-4154b0cd7054&quot;}}" title="Form.Cigna_Confidentiality.Cigna_confidentiality">
            <a:extLst>
              <a:ext uri="{FF2B5EF4-FFF2-40B4-BE49-F238E27FC236}">
                <a16:creationId xmlns:a16="http://schemas.microsoft.com/office/drawing/2014/main" id="{A5D8DB24-F7D7-4234-80CA-B6417442A45F}"/>
              </a:ext>
            </a:extLst>
          </p:cNvPr>
          <p:cNvSpPr/>
          <p:nvPr userDrawn="1"/>
        </p:nvSpPr>
        <p:spPr>
          <a:xfrm>
            <a:off x="2303463" y="6317639"/>
            <a:ext cx="193992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en-US" sz="600" noProof="0" dirty="0" err="1">
              <a:solidFill>
                <a:schemeClr val="tx1"/>
              </a:solidFill>
              <a:latin typeface="Consolas" panose="020B0609020204030204" pitchFamily="49" charset="0"/>
            </a:endParaRPr>
          </a:p>
        </p:txBody>
      </p:sp>
    </p:spTree>
    <p:extLst>
      <p:ext uri="{BB962C8B-B14F-4D97-AF65-F5344CB8AC3E}">
        <p14:creationId xmlns:p14="http://schemas.microsoft.com/office/powerpoint/2010/main" val="1971382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 Breaker">
    <p:spTree>
      <p:nvGrpSpPr>
        <p:cNvPr id="1" name=""/>
        <p:cNvGrpSpPr/>
        <p:nvPr/>
      </p:nvGrpSpPr>
      <p:grpSpPr>
        <a:xfrm>
          <a:off x="0" y="0"/>
          <a:ext cx="0" cy="0"/>
          <a:chOff x="0" y="0"/>
          <a:chExt cx="0" cy="0"/>
        </a:xfrm>
      </p:grpSpPr>
      <p:sp>
        <p:nvSpPr>
          <p:cNvPr id="7" name="Background"/>
          <p:cNvSpPr/>
          <p:nvPr userDrawn="1"/>
        </p:nvSpPr>
        <p:spPr>
          <a:xfrm>
            <a:off x="0" y="0"/>
            <a:ext cx="12193200" cy="686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solidFill>
                <a:schemeClr val="tx1"/>
              </a:solidFill>
            </a:endParaRPr>
          </a:p>
        </p:txBody>
      </p:sp>
      <p:sp>
        <p:nvSpPr>
          <p:cNvPr id="2" name="Title 1"/>
          <p:cNvSpPr>
            <a:spLocks noGrp="1"/>
          </p:cNvSpPr>
          <p:nvPr>
            <p:ph type="ctrTitle" hasCustomPrompt="1"/>
          </p:nvPr>
        </p:nvSpPr>
        <p:spPr bwMode="invGray">
          <a:xfrm>
            <a:off x="0" y="0"/>
            <a:ext cx="12189600" cy="6858000"/>
          </a:xfrm>
        </p:spPr>
        <p:txBody>
          <a:bodyPr lIns="720000" tIns="1008000" rIns="720000" bIns="720000" anchor="ctr"/>
          <a:lstStyle>
            <a:lvl1pPr algn="ctr">
              <a:lnSpc>
                <a:spcPct val="100000"/>
              </a:lnSpc>
              <a:defRPr sz="6000" cap="all" baseline="0">
                <a:solidFill>
                  <a:schemeClr val="tx1"/>
                </a:solidFill>
              </a:defRPr>
            </a:lvl1pPr>
          </a:lstStyle>
          <a:p>
            <a:r>
              <a:rPr lang="en-US" noProof="0" dirty="0"/>
              <a:t>Click to add title</a:t>
            </a:r>
            <a:endParaRPr lang="en-US" dirty="0"/>
          </a:p>
        </p:txBody>
      </p:sp>
      <p:sp>
        <p:nvSpPr>
          <p:cNvPr id="8" name="Date Placeholder 7">
            <a:extLst>
              <a:ext uri="{FF2B5EF4-FFF2-40B4-BE49-F238E27FC236}">
                <a16:creationId xmlns:a16="http://schemas.microsoft.com/office/drawing/2014/main" id="{91ECBE65-010C-4D94-BF91-EEE143A5516D}"/>
              </a:ext>
            </a:extLst>
          </p:cNvPr>
          <p:cNvSpPr>
            <a:spLocks noGrp="1"/>
          </p:cNvSpPr>
          <p:nvPr>
            <p:ph type="dt" sz="half" idx="10"/>
          </p:nvPr>
        </p:nvSpPr>
        <p:spPr/>
        <p:txBody>
          <a:bodyPr/>
          <a:lstStyle>
            <a:lvl1pPr algn="r">
              <a:defRPr>
                <a:solidFill>
                  <a:schemeClr val="tx1"/>
                </a:solidFill>
              </a:defRPr>
            </a:lvl1pPr>
          </a:lstStyle>
          <a:p>
            <a:fld id="{39C2A2F5-A266-42EA-AAAE-A14820526928}" type="datetime1">
              <a:rPr lang="en-US" smtClean="0"/>
              <a:pPr/>
              <a:t>8/8/2022</a:t>
            </a:fld>
            <a:endParaRPr lang="en-US" dirty="0"/>
          </a:p>
        </p:txBody>
      </p:sp>
      <p:sp>
        <p:nvSpPr>
          <p:cNvPr id="10" name="Slide Number Placeholder 9">
            <a:extLst>
              <a:ext uri="{FF2B5EF4-FFF2-40B4-BE49-F238E27FC236}">
                <a16:creationId xmlns:a16="http://schemas.microsoft.com/office/drawing/2014/main" id="{984D7319-E350-433D-A2B8-30EE77938BFC}"/>
              </a:ext>
            </a:extLst>
          </p:cNvPr>
          <p:cNvSpPr>
            <a:spLocks noGrp="1"/>
          </p:cNvSpPr>
          <p:nvPr>
            <p:ph type="sldNum" sz="quarter" idx="12"/>
          </p:nvPr>
        </p:nvSpPr>
        <p:spPr/>
        <p:txBody>
          <a:bodyPr/>
          <a:lstStyle>
            <a:lvl1pPr>
              <a:defRPr>
                <a:solidFill>
                  <a:schemeClr val="tx1"/>
                </a:solidFill>
              </a:defRPr>
            </a:lvl1pPr>
          </a:lstStyle>
          <a:p>
            <a:fld id="{23AA811B-2EBD-4900-905E-5BE206449611}" type="slidenum">
              <a:rPr lang="en-US" smtClean="0"/>
              <a:pPr/>
              <a:t>‹#›</a:t>
            </a:fld>
            <a:endParaRPr lang="en-US" dirty="0"/>
          </a:p>
        </p:txBody>
      </p:sp>
      <p:pic>
        <p:nvPicPr>
          <p:cNvPr id="4" name="Graphic 3">
            <a:extLst>
              <a:ext uri="{FF2B5EF4-FFF2-40B4-BE49-F238E27FC236}">
                <a16:creationId xmlns:a16="http://schemas.microsoft.com/office/drawing/2014/main" id="{F2B075AC-9ABA-4D83-BAFD-8A7078E3CA1D}"/>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1948" y="6357033"/>
            <a:ext cx="1274201" cy="142986"/>
          </a:xfrm>
          <a:prstGeom prst="rect">
            <a:avLst/>
          </a:prstGeom>
        </p:spPr>
      </p:pic>
      <p:sp>
        <p:nvSpPr>
          <p:cNvPr id="14" name="Freeform: Shape 13">
            <a:extLst>
              <a:ext uri="{FF2B5EF4-FFF2-40B4-BE49-F238E27FC236}">
                <a16:creationId xmlns:a16="http://schemas.microsoft.com/office/drawing/2014/main" id="{8DB60A37-93CA-4063-B6A3-4CE24A875A99}"/>
              </a:ext>
            </a:extLst>
          </p:cNvPr>
          <p:cNvSpPr>
            <a:spLocks/>
          </p:cNvSpPr>
          <p:nvPr userDrawn="1"/>
        </p:nvSpPr>
        <p:spPr bwMode="auto">
          <a:xfrm>
            <a:off x="-1539" y="2740999"/>
            <a:ext cx="845389" cy="1680799"/>
          </a:xfrm>
          <a:custGeom>
            <a:avLst/>
            <a:gdLst>
              <a:gd name="connsiteX0" fmla="*/ 0 w 609935"/>
              <a:gd name="connsiteY0" fmla="*/ 0 h 1212670"/>
              <a:gd name="connsiteX1" fmla="*/ 136724 w 609935"/>
              <a:gd name="connsiteY1" fmla="*/ 0 h 1212670"/>
              <a:gd name="connsiteX2" fmla="*/ 136724 w 609935"/>
              <a:gd name="connsiteY2" fmla="*/ 473211 h 1212670"/>
              <a:gd name="connsiteX3" fmla="*/ 609935 w 609935"/>
              <a:gd name="connsiteY3" fmla="*/ 473211 h 1212670"/>
              <a:gd name="connsiteX4" fmla="*/ 609935 w 609935"/>
              <a:gd name="connsiteY4" fmla="*/ 738381 h 1212670"/>
              <a:gd name="connsiteX5" fmla="*/ 136724 w 609935"/>
              <a:gd name="connsiteY5" fmla="*/ 738381 h 1212670"/>
              <a:gd name="connsiteX6" fmla="*/ 136724 w 609935"/>
              <a:gd name="connsiteY6" fmla="*/ 1212670 h 1212670"/>
              <a:gd name="connsiteX7" fmla="*/ 0 w 609935"/>
              <a:gd name="connsiteY7" fmla="*/ 1212670 h 1212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935" h="1212670">
                <a:moveTo>
                  <a:pt x="0" y="0"/>
                </a:moveTo>
                <a:lnTo>
                  <a:pt x="136724" y="0"/>
                </a:lnTo>
                <a:lnTo>
                  <a:pt x="136724" y="473211"/>
                </a:lnTo>
                <a:lnTo>
                  <a:pt x="609935" y="473211"/>
                </a:lnTo>
                <a:lnTo>
                  <a:pt x="609935" y="738381"/>
                </a:lnTo>
                <a:lnTo>
                  <a:pt x="136724" y="738381"/>
                </a:lnTo>
                <a:lnTo>
                  <a:pt x="136724" y="1212670"/>
                </a:lnTo>
                <a:lnTo>
                  <a:pt x="0" y="121267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solidFill>
                <a:schemeClr val="tx1"/>
              </a:solidFill>
            </a:endParaRPr>
          </a:p>
        </p:txBody>
      </p:sp>
      <p:sp>
        <p:nvSpPr>
          <p:cNvPr id="12" name="Freeform: Shape 13">
            <a:extLst>
              <a:ext uri="{FF2B5EF4-FFF2-40B4-BE49-F238E27FC236}">
                <a16:creationId xmlns:a16="http://schemas.microsoft.com/office/drawing/2014/main" id="{3536CCC0-FCBE-9745-A59D-C4AF45B50228}"/>
              </a:ext>
            </a:extLst>
          </p:cNvPr>
          <p:cNvSpPr>
            <a:spLocks/>
          </p:cNvSpPr>
          <p:nvPr userDrawn="1"/>
        </p:nvSpPr>
        <p:spPr bwMode="auto">
          <a:xfrm flipH="1">
            <a:off x="11344211" y="2740999"/>
            <a:ext cx="845389" cy="1680799"/>
          </a:xfrm>
          <a:custGeom>
            <a:avLst/>
            <a:gdLst>
              <a:gd name="connsiteX0" fmla="*/ 0 w 609935"/>
              <a:gd name="connsiteY0" fmla="*/ 0 h 1212670"/>
              <a:gd name="connsiteX1" fmla="*/ 136724 w 609935"/>
              <a:gd name="connsiteY1" fmla="*/ 0 h 1212670"/>
              <a:gd name="connsiteX2" fmla="*/ 136724 w 609935"/>
              <a:gd name="connsiteY2" fmla="*/ 473211 h 1212670"/>
              <a:gd name="connsiteX3" fmla="*/ 609935 w 609935"/>
              <a:gd name="connsiteY3" fmla="*/ 473211 h 1212670"/>
              <a:gd name="connsiteX4" fmla="*/ 609935 w 609935"/>
              <a:gd name="connsiteY4" fmla="*/ 738381 h 1212670"/>
              <a:gd name="connsiteX5" fmla="*/ 136724 w 609935"/>
              <a:gd name="connsiteY5" fmla="*/ 738381 h 1212670"/>
              <a:gd name="connsiteX6" fmla="*/ 136724 w 609935"/>
              <a:gd name="connsiteY6" fmla="*/ 1212670 h 1212670"/>
              <a:gd name="connsiteX7" fmla="*/ 0 w 609935"/>
              <a:gd name="connsiteY7" fmla="*/ 1212670 h 1212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935" h="1212670">
                <a:moveTo>
                  <a:pt x="0" y="0"/>
                </a:moveTo>
                <a:lnTo>
                  <a:pt x="136724" y="0"/>
                </a:lnTo>
                <a:lnTo>
                  <a:pt x="136724" y="473211"/>
                </a:lnTo>
                <a:lnTo>
                  <a:pt x="609935" y="473211"/>
                </a:lnTo>
                <a:lnTo>
                  <a:pt x="609935" y="738381"/>
                </a:lnTo>
                <a:lnTo>
                  <a:pt x="136724" y="738381"/>
                </a:lnTo>
                <a:lnTo>
                  <a:pt x="136724" y="1212670"/>
                </a:lnTo>
                <a:lnTo>
                  <a:pt x="0" y="121267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solidFill>
                <a:schemeClr val="tx1"/>
              </a:solidFill>
            </a:endParaRPr>
          </a:p>
        </p:txBody>
      </p:sp>
      <p:sp>
        <p:nvSpPr>
          <p:cNvPr id="11" name="text" descr="{&quot;templafy&quot;:{&quot;id&quot;:&quot;5dbaec42-b1c1-4407-8b0c-dacf25f09d94&quot;}}" title="Form.Cigna_Confidentiality.EvernorthConfidentiality">
            <a:extLst>
              <a:ext uri="{FF2B5EF4-FFF2-40B4-BE49-F238E27FC236}">
                <a16:creationId xmlns:a16="http://schemas.microsoft.com/office/drawing/2014/main" id="{5EDBBA72-6371-4DAF-B4B7-9533A418EB98}"/>
              </a:ext>
            </a:extLst>
          </p:cNvPr>
          <p:cNvSpPr/>
          <p:nvPr userDrawn="1"/>
        </p:nvSpPr>
        <p:spPr>
          <a:xfrm>
            <a:off x="4235450" y="6318000"/>
            <a:ext cx="327853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l">
              <a:lnSpc>
                <a:spcPct val="83000"/>
              </a:lnSpc>
            </a:pPr>
            <a:r>
              <a:rPr lang="en-US" sz="600" b="0" cap="all" baseline="0" dirty="0">
                <a:solidFill>
                  <a:schemeClr val="tx1"/>
                </a:solidFill>
                <a:effectLst/>
                <a:latin typeface="Consolas" panose="020B0609020204030204" pitchFamily="49" charset="0"/>
                <a:ea typeface="Arial" panose="020B0604020202020204" pitchFamily="34" charset="0"/>
                <a:cs typeface="Consolas" panose="020B0609020204030204" pitchFamily="49" charset="0"/>
              </a:rPr>
              <a:t>© 2021 Evernorth. ALL RIGHTS RESERVED. ALL PRODUCTS AND SERVICES ARE PROVIDED BY OR THROUGH OPERATING SUBSIDIARIES OR AFFILIATES OF EVERNORTH.</a:t>
            </a:r>
          </a:p>
        </p:txBody>
      </p:sp>
      <p:sp>
        <p:nvSpPr>
          <p:cNvPr id="16" name="text" descr="{&quot;templafy&quot;:{&quot;id&quot;:&quot;0447e1f6-357f-4723-a50c-574d54d7ab4a&quot;}}" title="Form.Cigna_Confidentiality.Cigna_confidentiality">
            <a:extLst>
              <a:ext uri="{FF2B5EF4-FFF2-40B4-BE49-F238E27FC236}">
                <a16:creationId xmlns:a16="http://schemas.microsoft.com/office/drawing/2014/main" id="{2E41E432-EE37-48C1-B961-7468D0DFFC89}"/>
              </a:ext>
            </a:extLst>
          </p:cNvPr>
          <p:cNvSpPr/>
          <p:nvPr userDrawn="1"/>
        </p:nvSpPr>
        <p:spPr>
          <a:xfrm>
            <a:off x="2303463" y="6317639"/>
            <a:ext cx="193992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en-US" sz="600" noProof="0" dirty="0" err="1">
              <a:solidFill>
                <a:schemeClr val="tx1"/>
              </a:solidFill>
              <a:latin typeface="Consolas" panose="020B0609020204030204" pitchFamily="49" charset="0"/>
            </a:endParaRPr>
          </a:p>
        </p:txBody>
      </p:sp>
    </p:spTree>
    <p:extLst>
      <p:ext uri="{BB962C8B-B14F-4D97-AF65-F5344CB8AC3E}">
        <p14:creationId xmlns:p14="http://schemas.microsoft.com/office/powerpoint/2010/main" val="4274385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 Breaker">
    <p:spTree>
      <p:nvGrpSpPr>
        <p:cNvPr id="1" name=""/>
        <p:cNvGrpSpPr/>
        <p:nvPr/>
      </p:nvGrpSpPr>
      <p:grpSpPr>
        <a:xfrm>
          <a:off x="0" y="0"/>
          <a:ext cx="0" cy="0"/>
          <a:chOff x="0" y="0"/>
          <a:chExt cx="0" cy="0"/>
        </a:xfrm>
      </p:grpSpPr>
      <p:sp>
        <p:nvSpPr>
          <p:cNvPr id="7" name="Background"/>
          <p:cNvSpPr/>
          <p:nvPr userDrawn="1"/>
        </p:nvSpPr>
        <p:spPr>
          <a:xfrm>
            <a:off x="0" y="0"/>
            <a:ext cx="12193200" cy="686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solidFill>
                <a:schemeClr val="tx1"/>
              </a:solidFill>
            </a:endParaRPr>
          </a:p>
        </p:txBody>
      </p:sp>
      <p:sp>
        <p:nvSpPr>
          <p:cNvPr id="2" name="Title 1"/>
          <p:cNvSpPr>
            <a:spLocks noGrp="1"/>
          </p:cNvSpPr>
          <p:nvPr>
            <p:ph type="ctrTitle" hasCustomPrompt="1"/>
          </p:nvPr>
        </p:nvSpPr>
        <p:spPr bwMode="invGray">
          <a:xfrm>
            <a:off x="0" y="0"/>
            <a:ext cx="12189600" cy="6858000"/>
          </a:xfrm>
        </p:spPr>
        <p:txBody>
          <a:bodyPr lIns="720000" tIns="1008000" rIns="720000" bIns="720000" anchor="ctr"/>
          <a:lstStyle>
            <a:lvl1pPr algn="ctr">
              <a:lnSpc>
                <a:spcPct val="100000"/>
              </a:lnSpc>
              <a:defRPr sz="6000" cap="all" baseline="0">
                <a:solidFill>
                  <a:schemeClr val="accent1"/>
                </a:solidFill>
              </a:defRPr>
            </a:lvl1pPr>
          </a:lstStyle>
          <a:p>
            <a:r>
              <a:rPr lang="en-US" noProof="0" dirty="0"/>
              <a:t>Click to add title</a:t>
            </a:r>
            <a:endParaRPr lang="en-US" dirty="0"/>
          </a:p>
        </p:txBody>
      </p:sp>
      <p:sp>
        <p:nvSpPr>
          <p:cNvPr id="8" name="Date Placeholder 7">
            <a:extLst>
              <a:ext uri="{FF2B5EF4-FFF2-40B4-BE49-F238E27FC236}">
                <a16:creationId xmlns:a16="http://schemas.microsoft.com/office/drawing/2014/main" id="{91ECBE65-010C-4D94-BF91-EEE143A5516D}"/>
              </a:ext>
            </a:extLst>
          </p:cNvPr>
          <p:cNvSpPr>
            <a:spLocks noGrp="1"/>
          </p:cNvSpPr>
          <p:nvPr>
            <p:ph type="dt" sz="half" idx="10"/>
          </p:nvPr>
        </p:nvSpPr>
        <p:spPr/>
        <p:txBody>
          <a:bodyPr/>
          <a:lstStyle>
            <a:lvl1pPr algn="r">
              <a:defRPr>
                <a:solidFill>
                  <a:schemeClr val="bg1"/>
                </a:solidFill>
              </a:defRPr>
            </a:lvl1pPr>
          </a:lstStyle>
          <a:p>
            <a:fld id="{B3D3D956-63D9-4C8D-8186-AF44CD20FF07}" type="datetime1">
              <a:rPr lang="en-US" smtClean="0"/>
              <a:pPr/>
              <a:t>8/8/2022</a:t>
            </a:fld>
            <a:endParaRPr lang="en-US" dirty="0"/>
          </a:p>
        </p:txBody>
      </p:sp>
      <p:sp>
        <p:nvSpPr>
          <p:cNvPr id="10" name="Slide Number Placeholder 9">
            <a:extLst>
              <a:ext uri="{FF2B5EF4-FFF2-40B4-BE49-F238E27FC236}">
                <a16:creationId xmlns:a16="http://schemas.microsoft.com/office/drawing/2014/main" id="{984D7319-E350-433D-A2B8-30EE77938BFC}"/>
              </a:ext>
            </a:extLst>
          </p:cNvPr>
          <p:cNvSpPr>
            <a:spLocks noGrp="1"/>
          </p:cNvSpPr>
          <p:nvPr>
            <p:ph type="sldNum" sz="quarter" idx="12"/>
          </p:nvPr>
        </p:nvSpPr>
        <p:spPr/>
        <p:txBody>
          <a:bodyPr/>
          <a:lstStyle>
            <a:lvl1pPr>
              <a:defRPr>
                <a:solidFill>
                  <a:schemeClr val="bg1"/>
                </a:solidFill>
              </a:defRPr>
            </a:lvl1pPr>
          </a:lstStyle>
          <a:p>
            <a:fld id="{23AA811B-2EBD-4900-905E-5BE206449611}" type="slidenum">
              <a:rPr lang="en-US" smtClean="0"/>
              <a:pPr/>
              <a:t>‹#›</a:t>
            </a:fld>
            <a:endParaRPr lang="en-US" dirty="0"/>
          </a:p>
        </p:txBody>
      </p:sp>
      <p:pic>
        <p:nvPicPr>
          <p:cNvPr id="4" name="Graphic 3">
            <a:extLst>
              <a:ext uri="{FF2B5EF4-FFF2-40B4-BE49-F238E27FC236}">
                <a16:creationId xmlns:a16="http://schemas.microsoft.com/office/drawing/2014/main" id="{F2B075AC-9ABA-4D83-BAFD-8A7078E3CA1D}"/>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1948" y="6357033"/>
            <a:ext cx="1274201" cy="142986"/>
          </a:xfrm>
          <a:prstGeom prst="rect">
            <a:avLst/>
          </a:prstGeom>
        </p:spPr>
      </p:pic>
      <p:sp>
        <p:nvSpPr>
          <p:cNvPr id="13" name="Freeform: Shape 13">
            <a:extLst>
              <a:ext uri="{FF2B5EF4-FFF2-40B4-BE49-F238E27FC236}">
                <a16:creationId xmlns:a16="http://schemas.microsoft.com/office/drawing/2014/main" id="{5BF43B5A-B549-EB40-B266-D759277FB1E4}"/>
              </a:ext>
            </a:extLst>
          </p:cNvPr>
          <p:cNvSpPr>
            <a:spLocks/>
          </p:cNvSpPr>
          <p:nvPr userDrawn="1"/>
        </p:nvSpPr>
        <p:spPr bwMode="auto">
          <a:xfrm>
            <a:off x="4168" y="2740999"/>
            <a:ext cx="845389" cy="1680799"/>
          </a:xfrm>
          <a:custGeom>
            <a:avLst/>
            <a:gdLst>
              <a:gd name="connsiteX0" fmla="*/ 0 w 609935"/>
              <a:gd name="connsiteY0" fmla="*/ 0 h 1212670"/>
              <a:gd name="connsiteX1" fmla="*/ 136724 w 609935"/>
              <a:gd name="connsiteY1" fmla="*/ 0 h 1212670"/>
              <a:gd name="connsiteX2" fmla="*/ 136724 w 609935"/>
              <a:gd name="connsiteY2" fmla="*/ 473211 h 1212670"/>
              <a:gd name="connsiteX3" fmla="*/ 609935 w 609935"/>
              <a:gd name="connsiteY3" fmla="*/ 473211 h 1212670"/>
              <a:gd name="connsiteX4" fmla="*/ 609935 w 609935"/>
              <a:gd name="connsiteY4" fmla="*/ 738381 h 1212670"/>
              <a:gd name="connsiteX5" fmla="*/ 136724 w 609935"/>
              <a:gd name="connsiteY5" fmla="*/ 738381 h 1212670"/>
              <a:gd name="connsiteX6" fmla="*/ 136724 w 609935"/>
              <a:gd name="connsiteY6" fmla="*/ 1212670 h 1212670"/>
              <a:gd name="connsiteX7" fmla="*/ 0 w 609935"/>
              <a:gd name="connsiteY7" fmla="*/ 1212670 h 1212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935" h="1212670">
                <a:moveTo>
                  <a:pt x="0" y="0"/>
                </a:moveTo>
                <a:lnTo>
                  <a:pt x="136724" y="0"/>
                </a:lnTo>
                <a:lnTo>
                  <a:pt x="136724" y="473211"/>
                </a:lnTo>
                <a:lnTo>
                  <a:pt x="609935" y="473211"/>
                </a:lnTo>
                <a:lnTo>
                  <a:pt x="609935" y="738381"/>
                </a:lnTo>
                <a:lnTo>
                  <a:pt x="136724" y="738381"/>
                </a:lnTo>
                <a:lnTo>
                  <a:pt x="136724" y="1212670"/>
                </a:lnTo>
                <a:lnTo>
                  <a:pt x="0" y="1212670"/>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dirty="0">
              <a:solidFill>
                <a:schemeClr val="tx1"/>
              </a:solidFill>
            </a:endParaRPr>
          </a:p>
        </p:txBody>
      </p:sp>
      <p:sp>
        <p:nvSpPr>
          <p:cNvPr id="15" name="Freeform: Shape 13">
            <a:extLst>
              <a:ext uri="{FF2B5EF4-FFF2-40B4-BE49-F238E27FC236}">
                <a16:creationId xmlns:a16="http://schemas.microsoft.com/office/drawing/2014/main" id="{19EA0AE3-789B-9B41-B48D-281FECECB7B8}"/>
              </a:ext>
            </a:extLst>
          </p:cNvPr>
          <p:cNvSpPr>
            <a:spLocks/>
          </p:cNvSpPr>
          <p:nvPr userDrawn="1"/>
        </p:nvSpPr>
        <p:spPr bwMode="auto">
          <a:xfrm flipH="1">
            <a:off x="11344211" y="2740999"/>
            <a:ext cx="845389" cy="1680799"/>
          </a:xfrm>
          <a:custGeom>
            <a:avLst/>
            <a:gdLst>
              <a:gd name="connsiteX0" fmla="*/ 0 w 609935"/>
              <a:gd name="connsiteY0" fmla="*/ 0 h 1212670"/>
              <a:gd name="connsiteX1" fmla="*/ 136724 w 609935"/>
              <a:gd name="connsiteY1" fmla="*/ 0 h 1212670"/>
              <a:gd name="connsiteX2" fmla="*/ 136724 w 609935"/>
              <a:gd name="connsiteY2" fmla="*/ 473211 h 1212670"/>
              <a:gd name="connsiteX3" fmla="*/ 609935 w 609935"/>
              <a:gd name="connsiteY3" fmla="*/ 473211 h 1212670"/>
              <a:gd name="connsiteX4" fmla="*/ 609935 w 609935"/>
              <a:gd name="connsiteY4" fmla="*/ 738381 h 1212670"/>
              <a:gd name="connsiteX5" fmla="*/ 136724 w 609935"/>
              <a:gd name="connsiteY5" fmla="*/ 738381 h 1212670"/>
              <a:gd name="connsiteX6" fmla="*/ 136724 w 609935"/>
              <a:gd name="connsiteY6" fmla="*/ 1212670 h 1212670"/>
              <a:gd name="connsiteX7" fmla="*/ 0 w 609935"/>
              <a:gd name="connsiteY7" fmla="*/ 1212670 h 1212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935" h="1212670">
                <a:moveTo>
                  <a:pt x="0" y="0"/>
                </a:moveTo>
                <a:lnTo>
                  <a:pt x="136724" y="0"/>
                </a:lnTo>
                <a:lnTo>
                  <a:pt x="136724" y="473211"/>
                </a:lnTo>
                <a:lnTo>
                  <a:pt x="609935" y="473211"/>
                </a:lnTo>
                <a:lnTo>
                  <a:pt x="609935" y="738381"/>
                </a:lnTo>
                <a:lnTo>
                  <a:pt x="136724" y="738381"/>
                </a:lnTo>
                <a:lnTo>
                  <a:pt x="136724" y="1212670"/>
                </a:lnTo>
                <a:lnTo>
                  <a:pt x="0" y="1212670"/>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dirty="0">
              <a:solidFill>
                <a:schemeClr val="tx1"/>
              </a:solidFill>
            </a:endParaRPr>
          </a:p>
        </p:txBody>
      </p:sp>
      <p:sp>
        <p:nvSpPr>
          <p:cNvPr id="11" name="text" descr="{&quot;templafy&quot;:{&quot;id&quot;:&quot;c328b3a5-7a82-48ba-b4ca-a950acbc7a4f&quot;}}" title="Form.Cigna_Confidentiality.EvernorthConfidentiality">
            <a:extLst>
              <a:ext uri="{FF2B5EF4-FFF2-40B4-BE49-F238E27FC236}">
                <a16:creationId xmlns:a16="http://schemas.microsoft.com/office/drawing/2014/main" id="{6A8E02FE-B36B-4D3C-9810-194114003EF1}"/>
              </a:ext>
            </a:extLst>
          </p:cNvPr>
          <p:cNvSpPr/>
          <p:nvPr userDrawn="1"/>
        </p:nvSpPr>
        <p:spPr>
          <a:xfrm>
            <a:off x="4235450" y="6318000"/>
            <a:ext cx="327853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l">
              <a:lnSpc>
                <a:spcPct val="83000"/>
              </a:lnSpc>
            </a:pPr>
            <a:r>
              <a:rPr lang="en-US" sz="600" b="0" cap="all" baseline="0" dirty="0">
                <a:solidFill>
                  <a:schemeClr val="bg1"/>
                </a:solidFill>
                <a:effectLst/>
                <a:latin typeface="Consolas" panose="020B0609020204030204" pitchFamily="49" charset="0"/>
                <a:ea typeface="Arial" panose="020B0604020202020204" pitchFamily="34" charset="0"/>
                <a:cs typeface="Consolas" panose="020B0609020204030204" pitchFamily="49" charset="0"/>
              </a:rPr>
              <a:t>© 2021 Evernorth. ALL RIGHTS RESERVED. ALL PRODUCTS AND SERVICES ARE PROVIDED BY OR THROUGH OPERATING SUBSIDIARIES OR AFFILIATES OF EVERNORTH.</a:t>
            </a:r>
          </a:p>
        </p:txBody>
      </p:sp>
      <p:sp>
        <p:nvSpPr>
          <p:cNvPr id="17" name="text" descr="{&quot;templafy&quot;:{&quot;id&quot;:&quot;aae1d233-12d0-458e-8f5b-0b0c0ee073ea&quot;}}" title="Form.Cigna_Confidentiality.Cigna_confidentiality">
            <a:extLst>
              <a:ext uri="{FF2B5EF4-FFF2-40B4-BE49-F238E27FC236}">
                <a16:creationId xmlns:a16="http://schemas.microsoft.com/office/drawing/2014/main" id="{39EAAD98-79EC-41B3-A59D-D287C756CF91}"/>
              </a:ext>
            </a:extLst>
          </p:cNvPr>
          <p:cNvSpPr/>
          <p:nvPr userDrawn="1"/>
        </p:nvSpPr>
        <p:spPr>
          <a:xfrm>
            <a:off x="2303463" y="6317639"/>
            <a:ext cx="193992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en-US" sz="600" noProof="0" dirty="0" err="1">
              <a:solidFill>
                <a:schemeClr val="bg1"/>
              </a:solidFill>
              <a:latin typeface="Consolas" panose="020B0609020204030204" pitchFamily="49" charset="0"/>
            </a:endParaRPr>
          </a:p>
        </p:txBody>
      </p:sp>
    </p:spTree>
    <p:extLst>
      <p:ext uri="{BB962C8B-B14F-4D97-AF65-F5344CB8AC3E}">
        <p14:creationId xmlns:p14="http://schemas.microsoft.com/office/powerpoint/2010/main" val="3010672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 Break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9E6FAF1-D120-4172-AE29-B3271FE51748}"/>
              </a:ext>
            </a:extLst>
          </p:cNvPr>
          <p:cNvSpPr/>
          <p:nvPr userDrawn="1"/>
        </p:nvSpPr>
        <p:spPr>
          <a:xfrm>
            <a:off x="0" y="0"/>
            <a:ext cx="12189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2000" noProof="0" dirty="0" err="1">
              <a:solidFill>
                <a:schemeClr val="accent1"/>
              </a:solidFill>
            </a:endParaRPr>
          </a:p>
        </p:txBody>
      </p:sp>
      <p:sp>
        <p:nvSpPr>
          <p:cNvPr id="2" name="Title 1"/>
          <p:cNvSpPr>
            <a:spLocks noGrp="1"/>
          </p:cNvSpPr>
          <p:nvPr>
            <p:ph type="ctrTitle" hasCustomPrompt="1"/>
          </p:nvPr>
        </p:nvSpPr>
        <p:spPr>
          <a:xfrm>
            <a:off x="1330325" y="2015832"/>
            <a:ext cx="7586663" cy="1820863"/>
          </a:xfrm>
          <a:noFill/>
        </p:spPr>
        <p:txBody>
          <a:bodyPr anchor="b"/>
          <a:lstStyle>
            <a:lvl1pPr algn="l">
              <a:lnSpc>
                <a:spcPct val="95000"/>
              </a:lnSpc>
              <a:defRPr sz="6000">
                <a:solidFill>
                  <a:schemeClr val="accent1"/>
                </a:solidFill>
              </a:defRPr>
            </a:lvl1pPr>
          </a:lstStyle>
          <a:p>
            <a:r>
              <a:rPr lang="en-US" dirty="0"/>
              <a:t>Click to add title</a:t>
            </a:r>
            <a:endParaRPr lang="en-US"/>
          </a:p>
        </p:txBody>
      </p:sp>
      <p:sp>
        <p:nvSpPr>
          <p:cNvPr id="5" name="Text Placeholder 4">
            <a:extLst>
              <a:ext uri="{FF2B5EF4-FFF2-40B4-BE49-F238E27FC236}">
                <a16:creationId xmlns:a16="http://schemas.microsoft.com/office/drawing/2014/main" id="{3B5B8E23-BCCD-48F4-89AE-573991EF269D}"/>
              </a:ext>
            </a:extLst>
          </p:cNvPr>
          <p:cNvSpPr>
            <a:spLocks noGrp="1"/>
          </p:cNvSpPr>
          <p:nvPr>
            <p:ph type="body" sz="quarter" idx="13" hasCustomPrompt="1"/>
          </p:nvPr>
        </p:nvSpPr>
        <p:spPr>
          <a:xfrm>
            <a:off x="1327513" y="3940605"/>
            <a:ext cx="7586664" cy="1470412"/>
          </a:xfrm>
        </p:spPr>
        <p:txBody>
          <a:bodyPr/>
          <a:lstStyle>
            <a:lvl1pPr marL="0" indent="0">
              <a:buNone/>
              <a:defRPr sz="2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subtitle</a:t>
            </a:r>
            <a:endParaRPr lang="en-US"/>
          </a:p>
        </p:txBody>
      </p:sp>
      <p:sp>
        <p:nvSpPr>
          <p:cNvPr id="10" name="Date Placeholder 9">
            <a:extLst>
              <a:ext uri="{FF2B5EF4-FFF2-40B4-BE49-F238E27FC236}">
                <a16:creationId xmlns:a16="http://schemas.microsoft.com/office/drawing/2014/main" id="{06EFAC43-8637-4061-90F9-604632710129}"/>
              </a:ext>
            </a:extLst>
          </p:cNvPr>
          <p:cNvSpPr>
            <a:spLocks noGrp="1"/>
          </p:cNvSpPr>
          <p:nvPr>
            <p:ph type="dt" sz="half" idx="14"/>
          </p:nvPr>
        </p:nvSpPr>
        <p:spPr/>
        <p:txBody>
          <a:bodyPr/>
          <a:lstStyle>
            <a:lvl1pPr algn="r">
              <a:defRPr>
                <a:solidFill>
                  <a:schemeClr val="bg1"/>
                </a:solidFill>
              </a:defRPr>
            </a:lvl1pPr>
          </a:lstStyle>
          <a:p>
            <a:fld id="{DB56BFD0-295D-4062-9406-6B534F0F041D}" type="datetime1">
              <a:rPr lang="en-US" smtClean="0"/>
              <a:pPr/>
              <a:t>8/8/2022</a:t>
            </a:fld>
            <a:endParaRPr lang="en-US" dirty="0"/>
          </a:p>
        </p:txBody>
      </p:sp>
      <p:sp>
        <p:nvSpPr>
          <p:cNvPr id="12" name="Slide Number Placeholder 11">
            <a:extLst>
              <a:ext uri="{FF2B5EF4-FFF2-40B4-BE49-F238E27FC236}">
                <a16:creationId xmlns:a16="http://schemas.microsoft.com/office/drawing/2014/main" id="{D8B0CF25-33C6-4E77-8192-53133BDF8CB7}"/>
              </a:ext>
            </a:extLst>
          </p:cNvPr>
          <p:cNvSpPr>
            <a:spLocks noGrp="1"/>
          </p:cNvSpPr>
          <p:nvPr>
            <p:ph type="sldNum" sz="quarter" idx="16"/>
          </p:nvPr>
        </p:nvSpPr>
        <p:spPr/>
        <p:txBody>
          <a:bodyPr/>
          <a:lstStyle>
            <a:lvl1pPr>
              <a:defRPr>
                <a:solidFill>
                  <a:schemeClr val="bg1"/>
                </a:solidFill>
              </a:defRPr>
            </a:lvl1pPr>
          </a:lstStyle>
          <a:p>
            <a:fld id="{23AA811B-2EBD-4900-905E-5BE206449611}" type="slidenum">
              <a:rPr lang="en-US" smtClean="0"/>
              <a:pPr/>
              <a:t>‹#›</a:t>
            </a:fld>
            <a:endParaRPr lang="en-US" dirty="0"/>
          </a:p>
        </p:txBody>
      </p:sp>
      <p:pic>
        <p:nvPicPr>
          <p:cNvPr id="7" name="Graphic 6">
            <a:extLst>
              <a:ext uri="{FF2B5EF4-FFF2-40B4-BE49-F238E27FC236}">
                <a16:creationId xmlns:a16="http://schemas.microsoft.com/office/drawing/2014/main" id="{24276A23-64EF-44C3-8D3D-78DC45D6B35C}"/>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361948" y="6357033"/>
            <a:ext cx="1274201" cy="142985"/>
          </a:xfrm>
          <a:prstGeom prst="rect">
            <a:avLst/>
          </a:prstGeom>
        </p:spPr>
      </p:pic>
      <p:sp>
        <p:nvSpPr>
          <p:cNvPr id="14" name="Freeform: Shape 13">
            <a:extLst>
              <a:ext uri="{FF2B5EF4-FFF2-40B4-BE49-F238E27FC236}">
                <a16:creationId xmlns:a16="http://schemas.microsoft.com/office/drawing/2014/main" id="{CF35C74C-E626-458B-8DFD-976AC756073E}"/>
              </a:ext>
            </a:extLst>
          </p:cNvPr>
          <p:cNvSpPr>
            <a:spLocks/>
          </p:cNvSpPr>
          <p:nvPr userDrawn="1"/>
        </p:nvSpPr>
        <p:spPr bwMode="auto">
          <a:xfrm>
            <a:off x="-1539" y="2736517"/>
            <a:ext cx="845389" cy="1680799"/>
          </a:xfrm>
          <a:custGeom>
            <a:avLst/>
            <a:gdLst>
              <a:gd name="connsiteX0" fmla="*/ 0 w 609935"/>
              <a:gd name="connsiteY0" fmla="*/ 0 h 1212670"/>
              <a:gd name="connsiteX1" fmla="*/ 136724 w 609935"/>
              <a:gd name="connsiteY1" fmla="*/ 0 h 1212670"/>
              <a:gd name="connsiteX2" fmla="*/ 136724 w 609935"/>
              <a:gd name="connsiteY2" fmla="*/ 473211 h 1212670"/>
              <a:gd name="connsiteX3" fmla="*/ 609935 w 609935"/>
              <a:gd name="connsiteY3" fmla="*/ 473211 h 1212670"/>
              <a:gd name="connsiteX4" fmla="*/ 609935 w 609935"/>
              <a:gd name="connsiteY4" fmla="*/ 738381 h 1212670"/>
              <a:gd name="connsiteX5" fmla="*/ 136724 w 609935"/>
              <a:gd name="connsiteY5" fmla="*/ 738381 h 1212670"/>
              <a:gd name="connsiteX6" fmla="*/ 136724 w 609935"/>
              <a:gd name="connsiteY6" fmla="*/ 1212670 h 1212670"/>
              <a:gd name="connsiteX7" fmla="*/ 0 w 609935"/>
              <a:gd name="connsiteY7" fmla="*/ 1212670 h 1212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935" h="1212670">
                <a:moveTo>
                  <a:pt x="0" y="0"/>
                </a:moveTo>
                <a:lnTo>
                  <a:pt x="136724" y="0"/>
                </a:lnTo>
                <a:lnTo>
                  <a:pt x="136724" y="473211"/>
                </a:lnTo>
                <a:lnTo>
                  <a:pt x="609935" y="473211"/>
                </a:lnTo>
                <a:lnTo>
                  <a:pt x="609935" y="738381"/>
                </a:lnTo>
                <a:lnTo>
                  <a:pt x="136724" y="738381"/>
                </a:lnTo>
                <a:lnTo>
                  <a:pt x="136724" y="1212670"/>
                </a:lnTo>
                <a:lnTo>
                  <a:pt x="0" y="121267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solidFill>
                <a:schemeClr val="tx1"/>
              </a:solidFill>
            </a:endParaRPr>
          </a:p>
        </p:txBody>
      </p:sp>
      <p:sp>
        <p:nvSpPr>
          <p:cNvPr id="13" name="text" descr="{&quot;templafy&quot;:{&quot;id&quot;:&quot;88aec523-185c-4e5d-a823-4f131765dae9&quot;}}" title="Form.Cigna_Confidentiality.EvernorthConfidentiality">
            <a:extLst>
              <a:ext uri="{FF2B5EF4-FFF2-40B4-BE49-F238E27FC236}">
                <a16:creationId xmlns:a16="http://schemas.microsoft.com/office/drawing/2014/main" id="{17C04FF4-86F2-421B-B968-825CA17DD88B}"/>
              </a:ext>
            </a:extLst>
          </p:cNvPr>
          <p:cNvSpPr/>
          <p:nvPr userDrawn="1"/>
        </p:nvSpPr>
        <p:spPr>
          <a:xfrm>
            <a:off x="4235450" y="6318000"/>
            <a:ext cx="327853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l">
              <a:lnSpc>
                <a:spcPct val="83000"/>
              </a:lnSpc>
            </a:pPr>
            <a:r>
              <a:rPr lang="en-US" sz="600" b="0" cap="all" baseline="0" dirty="0">
                <a:solidFill>
                  <a:schemeClr val="bg1"/>
                </a:solidFill>
                <a:effectLst/>
                <a:latin typeface="Consolas" panose="020B0609020204030204" pitchFamily="49" charset="0"/>
                <a:ea typeface="Arial" panose="020B0604020202020204" pitchFamily="34" charset="0"/>
                <a:cs typeface="Consolas" panose="020B0609020204030204" pitchFamily="49" charset="0"/>
              </a:rPr>
              <a:t>© 2021 Evernorth. ALL RIGHTS RESERVED. ALL PRODUCTS AND SERVICES ARE PROVIDED BY OR THROUGH OPERATING SUBSIDIARIES OR AFFILIATES OF EVERNORTH.</a:t>
            </a:r>
          </a:p>
        </p:txBody>
      </p:sp>
      <p:sp>
        <p:nvSpPr>
          <p:cNvPr id="17" name="text" descr="{&quot;templafy&quot;:{&quot;id&quot;:&quot;5467599f-b744-4321-8b46-531200d33e90&quot;}}" title="Form.Cigna_Confidentiality.Cigna_confidentiality">
            <a:extLst>
              <a:ext uri="{FF2B5EF4-FFF2-40B4-BE49-F238E27FC236}">
                <a16:creationId xmlns:a16="http://schemas.microsoft.com/office/drawing/2014/main" id="{BD2F269E-4784-44B3-AD4F-A48E3571859D}"/>
              </a:ext>
            </a:extLst>
          </p:cNvPr>
          <p:cNvSpPr/>
          <p:nvPr userDrawn="1"/>
        </p:nvSpPr>
        <p:spPr>
          <a:xfrm>
            <a:off x="2303463" y="6317639"/>
            <a:ext cx="193992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en-US" sz="600" noProof="0" dirty="0" err="1">
              <a:solidFill>
                <a:schemeClr val="bg1"/>
              </a:solidFill>
              <a:latin typeface="Consolas" panose="020B0609020204030204" pitchFamily="49" charset="0"/>
            </a:endParaRPr>
          </a:p>
        </p:txBody>
      </p:sp>
    </p:spTree>
    <p:extLst>
      <p:ext uri="{BB962C8B-B14F-4D97-AF65-F5344CB8AC3E}">
        <p14:creationId xmlns:p14="http://schemas.microsoft.com/office/powerpoint/2010/main" val="263458146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4.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ags" Target="../tags/tag7.xml"/><Relationship Id="rId47" Type="http://schemas.openxmlformats.org/officeDocument/2006/relationships/tags" Target="../tags/tag12.xml"/><Relationship Id="rId50" Type="http://schemas.openxmlformats.org/officeDocument/2006/relationships/tags" Target="../tags/tag15.xml"/><Relationship Id="rId55" Type="http://schemas.openxmlformats.org/officeDocument/2006/relationships/tags" Target="../tags/tag2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ags" Target="../tags/tag2.xml"/><Relationship Id="rId40" Type="http://schemas.openxmlformats.org/officeDocument/2006/relationships/tags" Target="../tags/tag5.xml"/><Relationship Id="rId45" Type="http://schemas.openxmlformats.org/officeDocument/2006/relationships/tags" Target="../tags/tag10.xml"/><Relationship Id="rId53" Type="http://schemas.openxmlformats.org/officeDocument/2006/relationships/tags" Target="../tags/tag18.xml"/><Relationship Id="rId58" Type="http://schemas.openxmlformats.org/officeDocument/2006/relationships/tags" Target="../tags/tag2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43" Type="http://schemas.openxmlformats.org/officeDocument/2006/relationships/tags" Target="../tags/tag8.xml"/><Relationship Id="rId48" Type="http://schemas.openxmlformats.org/officeDocument/2006/relationships/tags" Target="../tags/tag13.xml"/><Relationship Id="rId56" Type="http://schemas.openxmlformats.org/officeDocument/2006/relationships/tags" Target="../tags/tag21.xml"/><Relationship Id="rId8" Type="http://schemas.openxmlformats.org/officeDocument/2006/relationships/slideLayout" Target="../slideLayouts/slideLayout8.xml"/><Relationship Id="rId51" Type="http://schemas.openxmlformats.org/officeDocument/2006/relationships/tags" Target="../tags/tag1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ags" Target="../tags/tag3.xml"/><Relationship Id="rId46" Type="http://schemas.openxmlformats.org/officeDocument/2006/relationships/tags" Target="../tags/tag11.xml"/><Relationship Id="rId59" Type="http://schemas.openxmlformats.org/officeDocument/2006/relationships/image" Target="../media/image1.png"/><Relationship Id="rId20" Type="http://schemas.openxmlformats.org/officeDocument/2006/relationships/slideLayout" Target="../slideLayouts/slideLayout20.xml"/><Relationship Id="rId41" Type="http://schemas.openxmlformats.org/officeDocument/2006/relationships/tags" Target="../tags/tag6.xml"/><Relationship Id="rId54" Type="http://schemas.openxmlformats.org/officeDocument/2006/relationships/tags" Target="../tags/tag19.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ags" Target="../tags/tag1.xml"/><Relationship Id="rId49" Type="http://schemas.openxmlformats.org/officeDocument/2006/relationships/tags" Target="../tags/tag14.xml"/><Relationship Id="rId57" Type="http://schemas.openxmlformats.org/officeDocument/2006/relationships/tags" Target="../tags/tag22.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tags" Target="../tags/tag9.xml"/><Relationship Id="rId52" Type="http://schemas.openxmlformats.org/officeDocument/2006/relationships/tags" Target="../tags/tag17.xml"/><Relationship Id="rId60"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7188" y="1608138"/>
            <a:ext cx="11472411" cy="4364037"/>
          </a:xfrm>
          <a:prstGeom prst="rect">
            <a:avLst/>
          </a:prstGeom>
        </p:spPr>
        <p:txBody>
          <a:bodyPr vert="horz" lIns="0" tIns="0" rIns="0" bIns="0" rtlCol="0">
            <a:noAutofit/>
          </a:bodyPr>
          <a:lstStyle/>
          <a:p>
            <a:pPr lvl="0"/>
            <a:r>
              <a:rPr lang="en-US" noProof="0" dirty="0"/>
              <a:t>Level 1</a:t>
            </a:r>
            <a:endParaRPr lang="en-US" dirty="0"/>
          </a:p>
          <a:p>
            <a:pPr lvl="1"/>
            <a:r>
              <a:rPr lang="en-US" noProof="0" dirty="0"/>
              <a:t>Level 2</a:t>
            </a:r>
            <a:endParaRPr lang="en-US" dirty="0"/>
          </a:p>
          <a:p>
            <a:pPr lvl="2"/>
            <a:r>
              <a:rPr lang="en-US" noProof="0" dirty="0"/>
              <a:t>Level 3</a:t>
            </a:r>
            <a:endParaRPr lang="en-US" dirty="0"/>
          </a:p>
          <a:p>
            <a:pPr lvl="3"/>
            <a:r>
              <a:rPr lang="en-US" noProof="0" dirty="0"/>
              <a:t>Level 4, Header</a:t>
            </a:r>
            <a:endParaRPr lang="en-US" dirty="0"/>
          </a:p>
          <a:p>
            <a:pPr lvl="4"/>
            <a:r>
              <a:rPr lang="en-US" noProof="0" dirty="0"/>
              <a:t>Level 5, Body</a:t>
            </a:r>
            <a:endParaRPr lang="en-US" dirty="0"/>
          </a:p>
          <a:p>
            <a:pPr lvl="5"/>
            <a:r>
              <a:rPr lang="en-US" noProof="0" dirty="0"/>
              <a:t>Level 6</a:t>
            </a:r>
            <a:endParaRPr lang="en-US" dirty="0"/>
          </a:p>
          <a:p>
            <a:pPr lvl="6"/>
            <a:r>
              <a:rPr lang="en-US" noProof="0" dirty="0"/>
              <a:t>Level 7, Small Header</a:t>
            </a:r>
            <a:endParaRPr lang="en-US" dirty="0"/>
          </a:p>
          <a:p>
            <a:pPr lvl="7"/>
            <a:r>
              <a:rPr lang="en-US" noProof="0" dirty="0"/>
              <a:t>Level 8, Small Body</a:t>
            </a:r>
            <a:endParaRPr lang="en-US" dirty="0"/>
          </a:p>
          <a:p>
            <a:pPr lvl="8"/>
            <a:r>
              <a:rPr lang="en-US" noProof="0" dirty="0"/>
              <a:t>Level 9, Infographic</a:t>
            </a:r>
            <a:endParaRPr lang="en-US" dirty="0"/>
          </a:p>
        </p:txBody>
      </p:sp>
      <p:sp>
        <p:nvSpPr>
          <p:cNvPr id="7" name="Title Placeholder 6">
            <a:extLst>
              <a:ext uri="{FF2B5EF4-FFF2-40B4-BE49-F238E27FC236}">
                <a16:creationId xmlns:a16="http://schemas.microsoft.com/office/drawing/2014/main" id="{C9392247-CE23-49BB-A39E-64C7575BE478}"/>
              </a:ext>
            </a:extLst>
          </p:cNvPr>
          <p:cNvSpPr>
            <a:spLocks noGrp="1"/>
          </p:cNvSpPr>
          <p:nvPr>
            <p:ph type="title"/>
          </p:nvPr>
        </p:nvSpPr>
        <p:spPr>
          <a:xfrm>
            <a:off x="357189" y="360362"/>
            <a:ext cx="7589836" cy="1068388"/>
          </a:xfrm>
          <a:prstGeom prst="rect">
            <a:avLst/>
          </a:prstGeom>
        </p:spPr>
        <p:txBody>
          <a:bodyPr vert="horz" lIns="0" tIns="0" rIns="0" bIns="0" rtlCol="0" anchor="t" anchorCtr="0">
            <a:noAutofit/>
          </a:bodyPr>
          <a:lstStyle/>
          <a:p>
            <a:r>
              <a:rPr lang="en-US" dirty="0"/>
              <a:t>Click to add title</a:t>
            </a:r>
            <a:endParaRPr lang="en-US"/>
          </a:p>
        </p:txBody>
      </p:sp>
      <p:sp>
        <p:nvSpPr>
          <p:cNvPr id="2" name="Date Placeholder 1">
            <a:extLst>
              <a:ext uri="{FF2B5EF4-FFF2-40B4-BE49-F238E27FC236}">
                <a16:creationId xmlns:a16="http://schemas.microsoft.com/office/drawing/2014/main" id="{0643F1B6-0743-4D14-8B95-B030120DE5D1}"/>
              </a:ext>
            </a:extLst>
          </p:cNvPr>
          <p:cNvSpPr>
            <a:spLocks noGrp="1"/>
          </p:cNvSpPr>
          <p:nvPr>
            <p:ph type="dt" sz="half" idx="2"/>
          </p:nvPr>
        </p:nvSpPr>
        <p:spPr>
          <a:xfrm>
            <a:off x="9888538" y="6344191"/>
            <a:ext cx="1498874" cy="180000"/>
          </a:xfrm>
          <a:prstGeom prst="rect">
            <a:avLst/>
          </a:prstGeom>
        </p:spPr>
        <p:txBody>
          <a:bodyPr vert="horz" lIns="0" tIns="0" rIns="0" bIns="0" rtlCol="0" anchor="b" anchorCtr="0"/>
          <a:lstStyle>
            <a:lvl1pPr algn="l">
              <a:defRPr sz="800" cap="all" spc="80" baseline="0">
                <a:solidFill>
                  <a:schemeClr val="tx1"/>
                </a:solidFill>
                <a:latin typeface="Consolas" panose="020B0609020204030204" pitchFamily="49" charset="0"/>
              </a:defRPr>
            </a:lvl1pPr>
          </a:lstStyle>
          <a:p>
            <a:pPr algn="r"/>
            <a:fld id="{D9490F39-9670-48C6-B7AF-75704D3194A0}" type="datetime1">
              <a:rPr lang="en-US" smtClean="0"/>
              <a:pPr algn="r"/>
              <a:t>8/8/2022</a:t>
            </a:fld>
            <a:endParaRPr lang="en-US" dirty="0"/>
          </a:p>
        </p:txBody>
      </p:sp>
      <p:sp>
        <p:nvSpPr>
          <p:cNvPr id="9" name="Slide Number Placeholder 8">
            <a:extLst>
              <a:ext uri="{FF2B5EF4-FFF2-40B4-BE49-F238E27FC236}">
                <a16:creationId xmlns:a16="http://schemas.microsoft.com/office/drawing/2014/main" id="{5942516E-ED5A-4F68-B285-E8D0CC42F948}"/>
              </a:ext>
            </a:extLst>
          </p:cNvPr>
          <p:cNvSpPr>
            <a:spLocks noGrp="1"/>
          </p:cNvSpPr>
          <p:nvPr>
            <p:ph type="sldNum" sz="quarter" idx="4"/>
          </p:nvPr>
        </p:nvSpPr>
        <p:spPr>
          <a:xfrm>
            <a:off x="11566800" y="6344191"/>
            <a:ext cx="266400" cy="180000"/>
          </a:xfrm>
          <a:prstGeom prst="rect">
            <a:avLst/>
          </a:prstGeom>
        </p:spPr>
        <p:txBody>
          <a:bodyPr vert="horz" lIns="0" tIns="0" rIns="0" bIns="0" rtlCol="0" anchor="b" anchorCtr="0"/>
          <a:lstStyle>
            <a:lvl1pPr algn="r">
              <a:defRPr sz="800" spc="80" baseline="0">
                <a:solidFill>
                  <a:schemeClr val="tx1"/>
                </a:solidFill>
                <a:latin typeface="Consolas" panose="020B0609020204030204" pitchFamily="49" charset="0"/>
              </a:defRPr>
            </a:lvl1pPr>
          </a:lstStyle>
          <a:p>
            <a:fld id="{23AA811B-2EBD-4900-905E-5BE206449611}" type="slidenum">
              <a:rPr lang="en-US" smtClean="0"/>
              <a:pPr/>
              <a:t>‹#›</a:t>
            </a:fld>
            <a:endParaRPr lang="en-US" dirty="0"/>
          </a:p>
        </p:txBody>
      </p:sp>
      <p:sp>
        <p:nvSpPr>
          <p:cNvPr id="5" name="text" descr="{&quot;templafy&quot;:{&quot;id&quot;:&quot;f0c64a55-9e5f-4f36-993e-4f6e3c7c1da7&quot;}}" title="Form.Cigna_Confidentiality.EvernorthConfidentiality">
            <a:extLst>
              <a:ext uri="{FF2B5EF4-FFF2-40B4-BE49-F238E27FC236}">
                <a16:creationId xmlns:a16="http://schemas.microsoft.com/office/drawing/2014/main" id="{0218BFDC-C593-4060-86CB-6BA121C02B84}"/>
              </a:ext>
            </a:extLst>
          </p:cNvPr>
          <p:cNvSpPr/>
          <p:nvPr userDrawn="1"/>
        </p:nvSpPr>
        <p:spPr>
          <a:xfrm>
            <a:off x="4235450" y="6318000"/>
            <a:ext cx="327853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l">
              <a:lnSpc>
                <a:spcPct val="83000"/>
              </a:lnSpc>
            </a:pPr>
            <a:r>
              <a:rPr lang="en-US" sz="600" b="0" cap="all" baseline="0" dirty="0">
                <a:solidFill>
                  <a:schemeClr val="tx1"/>
                </a:solidFill>
                <a:effectLst/>
                <a:latin typeface="Consolas" panose="020B0609020204030204" pitchFamily="49" charset="0"/>
                <a:ea typeface="Arial" panose="020B0604020202020204" pitchFamily="34" charset="0"/>
                <a:cs typeface="Consolas" panose="020B0609020204030204" pitchFamily="49" charset="0"/>
              </a:rPr>
              <a:t>© 2021 Evernorth. ALL RIGHTS RESERVED. ALL PRODUCTS AND SERVICES ARE PROVIDED BY OR THROUGH OPERATING SUBSIDIARIES OR AFFILIATES OF EVERNORTH.</a:t>
            </a:r>
          </a:p>
        </p:txBody>
      </p:sp>
      <p:sp>
        <p:nvSpPr>
          <p:cNvPr id="6" name="C" hidden="1">
            <a:extLst>
              <a:ext uri="{FF2B5EF4-FFF2-40B4-BE49-F238E27FC236}">
                <a16:creationId xmlns:a16="http://schemas.microsoft.com/office/drawing/2014/main" id="{1C4B9106-8C42-4FD6-BE41-D1A11D08B0DE}"/>
              </a:ext>
            </a:extLst>
          </p:cNvPr>
          <p:cNvSpPr/>
          <p:nvPr userDrawn="1">
            <p:custDataLst>
              <p:tags r:id="rId36"/>
            </p:custDataLst>
          </p:nvPr>
        </p:nvSpPr>
        <p:spPr>
          <a:xfrm>
            <a:off x="360000" y="360000"/>
            <a:ext cx="791000" cy="6138000"/>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12" name="1-" hidden="1">
            <a:extLst>
              <a:ext uri="{FF2B5EF4-FFF2-40B4-BE49-F238E27FC236}">
                <a16:creationId xmlns:a16="http://schemas.microsoft.com/office/drawing/2014/main" id="{881042B9-FC01-4F98-ACD8-49BC2F3E922C}"/>
              </a:ext>
            </a:extLst>
          </p:cNvPr>
          <p:cNvSpPr/>
          <p:nvPr userDrawn="1">
            <p:custDataLst>
              <p:tags r:id="rId37"/>
            </p:custDataLst>
          </p:nvPr>
        </p:nvSpPr>
        <p:spPr>
          <a:xfrm>
            <a:off x="1151000" y="360000"/>
            <a:ext cx="180000" cy="6138000"/>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14" name="C" hidden="1">
            <a:extLst>
              <a:ext uri="{FF2B5EF4-FFF2-40B4-BE49-F238E27FC236}">
                <a16:creationId xmlns:a16="http://schemas.microsoft.com/office/drawing/2014/main" id="{59C7C277-9424-433C-8660-29713F1B7FB3}"/>
              </a:ext>
            </a:extLst>
          </p:cNvPr>
          <p:cNvSpPr/>
          <p:nvPr userDrawn="1">
            <p:custDataLst>
              <p:tags r:id="rId38"/>
            </p:custDataLst>
          </p:nvPr>
        </p:nvSpPr>
        <p:spPr>
          <a:xfrm>
            <a:off x="11037588" y="360000"/>
            <a:ext cx="791000" cy="6138000"/>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16" name="1" hidden="1">
            <a:extLst>
              <a:ext uri="{FF2B5EF4-FFF2-40B4-BE49-F238E27FC236}">
                <a16:creationId xmlns:a16="http://schemas.microsoft.com/office/drawing/2014/main" id="{AD6D570A-8EAB-4316-A81F-BA83274CE3DF}"/>
              </a:ext>
            </a:extLst>
          </p:cNvPr>
          <p:cNvSpPr/>
          <p:nvPr userDrawn="1">
            <p:custDataLst>
              <p:tags r:id="rId39"/>
            </p:custDataLst>
          </p:nvPr>
        </p:nvSpPr>
        <p:spPr>
          <a:xfrm>
            <a:off x="2123710" y="359997"/>
            <a:ext cx="180000" cy="6137999"/>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18" name="C" hidden="1">
            <a:extLst>
              <a:ext uri="{FF2B5EF4-FFF2-40B4-BE49-F238E27FC236}">
                <a16:creationId xmlns:a16="http://schemas.microsoft.com/office/drawing/2014/main" id="{AF9B7D13-D0E0-4CE3-8CA5-02630940ED38}"/>
              </a:ext>
            </a:extLst>
          </p:cNvPr>
          <p:cNvSpPr/>
          <p:nvPr userDrawn="1">
            <p:custDataLst>
              <p:tags r:id="rId40"/>
            </p:custDataLst>
          </p:nvPr>
        </p:nvSpPr>
        <p:spPr>
          <a:xfrm>
            <a:off x="10068154" y="360000"/>
            <a:ext cx="791000" cy="6138000"/>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20" name="1" hidden="1">
            <a:extLst>
              <a:ext uri="{FF2B5EF4-FFF2-40B4-BE49-F238E27FC236}">
                <a16:creationId xmlns:a16="http://schemas.microsoft.com/office/drawing/2014/main" id="{033FDCAC-185D-4077-BE01-7E2E533BA124}"/>
              </a:ext>
            </a:extLst>
          </p:cNvPr>
          <p:cNvSpPr/>
          <p:nvPr userDrawn="1">
            <p:custDataLst>
              <p:tags r:id="rId41"/>
            </p:custDataLst>
          </p:nvPr>
        </p:nvSpPr>
        <p:spPr>
          <a:xfrm>
            <a:off x="3093000" y="359999"/>
            <a:ext cx="180000" cy="6137999"/>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22" name="C" hidden="1">
            <a:extLst>
              <a:ext uri="{FF2B5EF4-FFF2-40B4-BE49-F238E27FC236}">
                <a16:creationId xmlns:a16="http://schemas.microsoft.com/office/drawing/2014/main" id="{59D95ABC-476B-43DD-B11D-841FD1CCCE12}"/>
              </a:ext>
            </a:extLst>
          </p:cNvPr>
          <p:cNvSpPr/>
          <p:nvPr userDrawn="1">
            <p:custDataLst>
              <p:tags r:id="rId42"/>
            </p:custDataLst>
          </p:nvPr>
        </p:nvSpPr>
        <p:spPr>
          <a:xfrm>
            <a:off x="9098208" y="360000"/>
            <a:ext cx="791000" cy="6138000"/>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24" name="1" hidden="1">
            <a:extLst>
              <a:ext uri="{FF2B5EF4-FFF2-40B4-BE49-F238E27FC236}">
                <a16:creationId xmlns:a16="http://schemas.microsoft.com/office/drawing/2014/main" id="{5786BE75-81AB-4139-B2E5-FC8F4EB28B66}"/>
              </a:ext>
            </a:extLst>
          </p:cNvPr>
          <p:cNvSpPr/>
          <p:nvPr userDrawn="1">
            <p:custDataLst>
              <p:tags r:id="rId43"/>
            </p:custDataLst>
          </p:nvPr>
        </p:nvSpPr>
        <p:spPr>
          <a:xfrm>
            <a:off x="4064045" y="359999"/>
            <a:ext cx="180000" cy="6137999"/>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26" name="C" hidden="1">
            <a:extLst>
              <a:ext uri="{FF2B5EF4-FFF2-40B4-BE49-F238E27FC236}">
                <a16:creationId xmlns:a16="http://schemas.microsoft.com/office/drawing/2014/main" id="{129A9A3B-B084-4187-8ACA-4F0D6C08FE4E}"/>
              </a:ext>
            </a:extLst>
          </p:cNvPr>
          <p:cNvSpPr/>
          <p:nvPr userDrawn="1">
            <p:custDataLst>
              <p:tags r:id="rId44"/>
            </p:custDataLst>
          </p:nvPr>
        </p:nvSpPr>
        <p:spPr>
          <a:xfrm>
            <a:off x="8128823" y="360000"/>
            <a:ext cx="791000" cy="6138000"/>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28" name="1" hidden="1">
            <a:extLst>
              <a:ext uri="{FF2B5EF4-FFF2-40B4-BE49-F238E27FC236}">
                <a16:creationId xmlns:a16="http://schemas.microsoft.com/office/drawing/2014/main" id="{DEC24EF5-2922-409A-98A1-4BE1189C8532}"/>
              </a:ext>
            </a:extLst>
          </p:cNvPr>
          <p:cNvSpPr/>
          <p:nvPr userDrawn="1">
            <p:custDataLst>
              <p:tags r:id="rId45"/>
            </p:custDataLst>
          </p:nvPr>
        </p:nvSpPr>
        <p:spPr>
          <a:xfrm>
            <a:off x="5035045" y="359999"/>
            <a:ext cx="180000" cy="6137999"/>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30" name="C" hidden="1">
            <a:extLst>
              <a:ext uri="{FF2B5EF4-FFF2-40B4-BE49-F238E27FC236}">
                <a16:creationId xmlns:a16="http://schemas.microsoft.com/office/drawing/2014/main" id="{9E90051A-07FE-4055-B29A-3240854D0EDD}"/>
              </a:ext>
            </a:extLst>
          </p:cNvPr>
          <p:cNvSpPr/>
          <p:nvPr userDrawn="1">
            <p:custDataLst>
              <p:tags r:id="rId46"/>
            </p:custDataLst>
          </p:nvPr>
        </p:nvSpPr>
        <p:spPr>
          <a:xfrm>
            <a:off x="7157321" y="360000"/>
            <a:ext cx="791000" cy="6138000"/>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32" name="1" hidden="1">
            <a:extLst>
              <a:ext uri="{FF2B5EF4-FFF2-40B4-BE49-F238E27FC236}">
                <a16:creationId xmlns:a16="http://schemas.microsoft.com/office/drawing/2014/main" id="{A3700F78-6579-4287-82B2-6DFA45008FBC}"/>
              </a:ext>
            </a:extLst>
          </p:cNvPr>
          <p:cNvSpPr/>
          <p:nvPr userDrawn="1">
            <p:custDataLst>
              <p:tags r:id="rId47"/>
            </p:custDataLst>
          </p:nvPr>
        </p:nvSpPr>
        <p:spPr>
          <a:xfrm>
            <a:off x="6007384" y="359999"/>
            <a:ext cx="180000" cy="6137999"/>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34" name="C" hidden="1">
            <a:extLst>
              <a:ext uri="{FF2B5EF4-FFF2-40B4-BE49-F238E27FC236}">
                <a16:creationId xmlns:a16="http://schemas.microsoft.com/office/drawing/2014/main" id="{1DA00B94-1AAF-46A9-9411-BB34A0426C6A}"/>
              </a:ext>
            </a:extLst>
          </p:cNvPr>
          <p:cNvSpPr/>
          <p:nvPr userDrawn="1">
            <p:custDataLst>
              <p:tags r:id="rId48"/>
            </p:custDataLst>
          </p:nvPr>
        </p:nvSpPr>
        <p:spPr>
          <a:xfrm>
            <a:off x="6186045" y="360000"/>
            <a:ext cx="791000" cy="6138000"/>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36" name="1" hidden="1">
            <a:extLst>
              <a:ext uri="{FF2B5EF4-FFF2-40B4-BE49-F238E27FC236}">
                <a16:creationId xmlns:a16="http://schemas.microsoft.com/office/drawing/2014/main" id="{ECDF4EC4-C654-4CC0-A697-7C7F76265642}"/>
              </a:ext>
            </a:extLst>
          </p:cNvPr>
          <p:cNvSpPr/>
          <p:nvPr userDrawn="1">
            <p:custDataLst>
              <p:tags r:id="rId49"/>
            </p:custDataLst>
          </p:nvPr>
        </p:nvSpPr>
        <p:spPr>
          <a:xfrm>
            <a:off x="6975706" y="359999"/>
            <a:ext cx="180000" cy="6137999"/>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38" name="C" hidden="1">
            <a:extLst>
              <a:ext uri="{FF2B5EF4-FFF2-40B4-BE49-F238E27FC236}">
                <a16:creationId xmlns:a16="http://schemas.microsoft.com/office/drawing/2014/main" id="{6A79D1EE-D920-468B-9064-1E73DB948D90}"/>
              </a:ext>
            </a:extLst>
          </p:cNvPr>
          <p:cNvSpPr/>
          <p:nvPr userDrawn="1">
            <p:custDataLst>
              <p:tags r:id="rId50"/>
            </p:custDataLst>
          </p:nvPr>
        </p:nvSpPr>
        <p:spPr>
          <a:xfrm>
            <a:off x="5216285" y="360000"/>
            <a:ext cx="791000" cy="6138000"/>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40" name="1" hidden="1">
            <a:extLst>
              <a:ext uri="{FF2B5EF4-FFF2-40B4-BE49-F238E27FC236}">
                <a16:creationId xmlns:a16="http://schemas.microsoft.com/office/drawing/2014/main" id="{B375DE0F-1FC3-4AAD-B356-C9A3A482C506}"/>
              </a:ext>
            </a:extLst>
          </p:cNvPr>
          <p:cNvSpPr/>
          <p:nvPr userDrawn="1">
            <p:custDataLst>
              <p:tags r:id="rId51"/>
            </p:custDataLst>
          </p:nvPr>
        </p:nvSpPr>
        <p:spPr>
          <a:xfrm>
            <a:off x="7948823" y="359999"/>
            <a:ext cx="180000" cy="6137999"/>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42" name="C" hidden="1">
            <a:extLst>
              <a:ext uri="{FF2B5EF4-FFF2-40B4-BE49-F238E27FC236}">
                <a16:creationId xmlns:a16="http://schemas.microsoft.com/office/drawing/2014/main" id="{82A4A22E-F58E-400A-BF42-0B345083C2DA}"/>
              </a:ext>
            </a:extLst>
          </p:cNvPr>
          <p:cNvSpPr/>
          <p:nvPr userDrawn="1">
            <p:custDataLst>
              <p:tags r:id="rId52"/>
            </p:custDataLst>
          </p:nvPr>
        </p:nvSpPr>
        <p:spPr>
          <a:xfrm>
            <a:off x="4244265" y="360000"/>
            <a:ext cx="791000" cy="6138000"/>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44" name="1" hidden="1">
            <a:extLst>
              <a:ext uri="{FF2B5EF4-FFF2-40B4-BE49-F238E27FC236}">
                <a16:creationId xmlns:a16="http://schemas.microsoft.com/office/drawing/2014/main" id="{18F2331C-BB65-4FCB-BB33-C3286B6868D4}"/>
              </a:ext>
            </a:extLst>
          </p:cNvPr>
          <p:cNvSpPr/>
          <p:nvPr userDrawn="1">
            <p:custDataLst>
              <p:tags r:id="rId53"/>
            </p:custDataLst>
          </p:nvPr>
        </p:nvSpPr>
        <p:spPr>
          <a:xfrm>
            <a:off x="8918208" y="359999"/>
            <a:ext cx="180000" cy="6137999"/>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46" name="C" hidden="1">
            <a:extLst>
              <a:ext uri="{FF2B5EF4-FFF2-40B4-BE49-F238E27FC236}">
                <a16:creationId xmlns:a16="http://schemas.microsoft.com/office/drawing/2014/main" id="{0B31BD39-E957-4B61-99A5-4BA424B9346E}"/>
              </a:ext>
            </a:extLst>
          </p:cNvPr>
          <p:cNvSpPr/>
          <p:nvPr userDrawn="1">
            <p:custDataLst>
              <p:tags r:id="rId54"/>
            </p:custDataLst>
          </p:nvPr>
        </p:nvSpPr>
        <p:spPr>
          <a:xfrm>
            <a:off x="3273411" y="360000"/>
            <a:ext cx="791000" cy="6138000"/>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48" name="1" hidden="1">
            <a:extLst>
              <a:ext uri="{FF2B5EF4-FFF2-40B4-BE49-F238E27FC236}">
                <a16:creationId xmlns:a16="http://schemas.microsoft.com/office/drawing/2014/main" id="{51C7EEDE-B06B-4A00-9549-E9285576C892}"/>
              </a:ext>
            </a:extLst>
          </p:cNvPr>
          <p:cNvSpPr/>
          <p:nvPr userDrawn="1">
            <p:custDataLst>
              <p:tags r:id="rId55"/>
            </p:custDataLst>
          </p:nvPr>
        </p:nvSpPr>
        <p:spPr>
          <a:xfrm>
            <a:off x="10859298" y="359998"/>
            <a:ext cx="180000" cy="6137999"/>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50" name="C" hidden="1">
            <a:extLst>
              <a:ext uri="{FF2B5EF4-FFF2-40B4-BE49-F238E27FC236}">
                <a16:creationId xmlns:a16="http://schemas.microsoft.com/office/drawing/2014/main" id="{346FE888-2B04-40EA-9D03-3CBF808A53C4}"/>
              </a:ext>
            </a:extLst>
          </p:cNvPr>
          <p:cNvSpPr/>
          <p:nvPr userDrawn="1">
            <p:custDataLst>
              <p:tags r:id="rId56"/>
            </p:custDataLst>
          </p:nvPr>
        </p:nvSpPr>
        <p:spPr>
          <a:xfrm>
            <a:off x="2301978" y="360000"/>
            <a:ext cx="791000" cy="6138000"/>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52" name="1" hidden="1">
            <a:extLst>
              <a:ext uri="{FF2B5EF4-FFF2-40B4-BE49-F238E27FC236}">
                <a16:creationId xmlns:a16="http://schemas.microsoft.com/office/drawing/2014/main" id="{8ED580F1-63D4-4934-8F07-895D75D68EFC}"/>
              </a:ext>
            </a:extLst>
          </p:cNvPr>
          <p:cNvSpPr/>
          <p:nvPr userDrawn="1">
            <p:custDataLst>
              <p:tags r:id="rId57"/>
            </p:custDataLst>
          </p:nvPr>
        </p:nvSpPr>
        <p:spPr>
          <a:xfrm>
            <a:off x="9889710" y="359999"/>
            <a:ext cx="180000" cy="6137999"/>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54" name="C" hidden="1">
            <a:extLst>
              <a:ext uri="{FF2B5EF4-FFF2-40B4-BE49-F238E27FC236}">
                <a16:creationId xmlns:a16="http://schemas.microsoft.com/office/drawing/2014/main" id="{64E6E6C5-4F17-4E72-A63A-4DC01755A9FF}"/>
              </a:ext>
            </a:extLst>
          </p:cNvPr>
          <p:cNvSpPr/>
          <p:nvPr userDrawn="1">
            <p:custDataLst>
              <p:tags r:id="rId58"/>
            </p:custDataLst>
          </p:nvPr>
        </p:nvSpPr>
        <p:spPr>
          <a:xfrm>
            <a:off x="1331000" y="360000"/>
            <a:ext cx="791000" cy="6138000"/>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pic>
        <p:nvPicPr>
          <p:cNvPr id="11" name="Graphic 10">
            <a:extLst>
              <a:ext uri="{FF2B5EF4-FFF2-40B4-BE49-F238E27FC236}">
                <a16:creationId xmlns:a16="http://schemas.microsoft.com/office/drawing/2014/main" id="{607DBA84-7BEB-4F76-968F-371B7546850B}"/>
              </a:ext>
            </a:extLst>
          </p:cNvPr>
          <p:cNvPicPr>
            <a:picLocks noChangeAspect="1"/>
          </p:cNvPicPr>
          <p:nvPr userDrawn="1"/>
        </p:nvPicPr>
        <p:blipFill>
          <a:blip r:embed="rId59" cstate="hqprint">
            <a:extLst>
              <a:ext uri="{28A0092B-C50C-407E-A947-70E740481C1C}">
                <a14:useLocalDpi xmlns:a14="http://schemas.microsoft.com/office/drawing/2010/main" val="0"/>
              </a:ext>
              <a:ext uri="{96DAC541-7B7A-43D3-8B79-37D633B846F1}">
                <asvg:svgBlip xmlns:asvg="http://schemas.microsoft.com/office/drawing/2016/SVG/main" r:embed="rId60"/>
              </a:ext>
            </a:extLst>
          </a:blip>
          <a:stretch>
            <a:fillRect/>
          </a:stretch>
        </p:blipFill>
        <p:spPr>
          <a:xfrm>
            <a:off x="361948" y="6357033"/>
            <a:ext cx="1274201" cy="142986"/>
          </a:xfrm>
          <a:prstGeom prst="rect">
            <a:avLst/>
          </a:prstGeom>
        </p:spPr>
      </p:pic>
      <p:sp>
        <p:nvSpPr>
          <p:cNvPr id="8" name="text" descr="{&quot;templafy&quot;:{&quot;id&quot;:&quot;7f8b88c7-7057-48b0-b2cb-aff3b038618f&quot;}}" title="Form.Cigna_Confidentiality.Cigna_confidentiality">
            <a:extLst>
              <a:ext uri="{FF2B5EF4-FFF2-40B4-BE49-F238E27FC236}">
                <a16:creationId xmlns:a16="http://schemas.microsoft.com/office/drawing/2014/main" id="{707EE37D-5AC8-496F-918C-A354CCA61E7B}"/>
              </a:ext>
            </a:extLst>
          </p:cNvPr>
          <p:cNvSpPr/>
          <p:nvPr userDrawn="1"/>
        </p:nvSpPr>
        <p:spPr>
          <a:xfrm>
            <a:off x="2303463" y="6317639"/>
            <a:ext cx="193992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en-US" sz="600" noProof="0" dirty="0" err="1">
              <a:solidFill>
                <a:schemeClr val="tx1"/>
              </a:solidFill>
              <a:latin typeface="Consolas" panose="020B0609020204030204" pitchFamily="49" charset="0"/>
            </a:endParaRPr>
          </a:p>
        </p:txBody>
      </p:sp>
    </p:spTree>
    <p:extLst>
      <p:ext uri="{BB962C8B-B14F-4D97-AF65-F5344CB8AC3E}">
        <p14:creationId xmlns:p14="http://schemas.microsoft.com/office/powerpoint/2010/main" val="180999990"/>
      </p:ext>
    </p:extLst>
  </p:cSld>
  <p:clrMap bg1="lt1" tx1="dk1" bg2="lt2" tx2="dk2" accent1="accent1" accent2="accent2" accent3="accent3" accent4="accent4" accent5="accent5" accent6="accent6" hlink="hlink" folHlink="folHlink"/>
  <p:sldLayoutIdLst>
    <p:sldLayoutId id="2147483729" r:id="rId1"/>
    <p:sldLayoutId id="2147483763" r:id="rId2"/>
    <p:sldLayoutId id="2147483778" r:id="rId3"/>
    <p:sldLayoutId id="2147483764" r:id="rId4"/>
    <p:sldLayoutId id="2147483793" r:id="rId5"/>
    <p:sldLayoutId id="2147483731" r:id="rId6"/>
    <p:sldLayoutId id="2147483788" r:id="rId7"/>
    <p:sldLayoutId id="2147483783" r:id="rId8"/>
    <p:sldLayoutId id="2147483789" r:id="rId9"/>
    <p:sldLayoutId id="2147483779" r:id="rId10"/>
    <p:sldLayoutId id="2147483737" r:id="rId11"/>
    <p:sldLayoutId id="2147483765" r:id="rId12"/>
    <p:sldLayoutId id="2147483732" r:id="rId13"/>
    <p:sldLayoutId id="2147483790" r:id="rId14"/>
    <p:sldLayoutId id="2147483755" r:id="rId15"/>
    <p:sldLayoutId id="2147483766" r:id="rId16"/>
    <p:sldLayoutId id="2147483757" r:id="rId17"/>
    <p:sldLayoutId id="2147483767" r:id="rId18"/>
    <p:sldLayoutId id="2147483791" r:id="rId19"/>
    <p:sldLayoutId id="2147483768" r:id="rId20"/>
    <p:sldLayoutId id="2147483785" r:id="rId21"/>
    <p:sldLayoutId id="2147483786" r:id="rId22"/>
    <p:sldLayoutId id="2147483787" r:id="rId23"/>
    <p:sldLayoutId id="2147483769" r:id="rId24"/>
    <p:sldLayoutId id="2147483780" r:id="rId25"/>
    <p:sldLayoutId id="2147483773" r:id="rId26"/>
    <p:sldLayoutId id="2147483739" r:id="rId27"/>
    <p:sldLayoutId id="2147483770" r:id="rId28"/>
    <p:sldLayoutId id="2147483743" r:id="rId29"/>
    <p:sldLayoutId id="2147483792" r:id="rId30"/>
    <p:sldLayoutId id="2147483777" r:id="rId31"/>
    <p:sldLayoutId id="2147483744" r:id="rId32"/>
    <p:sldLayoutId id="2147483784" r:id="rId33"/>
    <p:sldLayoutId id="2147483751" r:id="rId34"/>
  </p:sldLayoutIdLst>
  <p:hf hdr="0" ftr="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70000" indent="-270000" algn="l" defTabSz="914400" rtl="0" eaLnBrk="1" latinLnBrk="0" hangingPunct="1">
        <a:lnSpc>
          <a:spcPct val="100000"/>
        </a:lnSpc>
        <a:spcBef>
          <a:spcPts val="300"/>
        </a:spcBef>
        <a:spcAft>
          <a:spcPts val="600"/>
        </a:spcAft>
        <a:buFont typeface="Segoe UI" panose="020B0502040204020203" pitchFamily="34" charset="0"/>
        <a:buChar char="+"/>
        <a:defRPr sz="2000" kern="1200">
          <a:solidFill>
            <a:schemeClr val="tx1"/>
          </a:solidFill>
          <a:latin typeface="+mn-lt"/>
          <a:ea typeface="+mn-ea"/>
          <a:cs typeface="+mn-cs"/>
        </a:defRPr>
      </a:lvl1pPr>
      <a:lvl2pPr marL="540000" indent="-270000" algn="l" defTabSz="914400" rtl="0" eaLnBrk="1" latinLnBrk="0" hangingPunct="1">
        <a:lnSpc>
          <a:spcPct val="100000"/>
        </a:lnSpc>
        <a:spcBef>
          <a:spcPts val="300"/>
        </a:spcBef>
        <a:spcAft>
          <a:spcPts val="600"/>
        </a:spcAft>
        <a:buSzPct val="80000"/>
        <a:buFont typeface="Segoe UI" panose="020B0502040204020203"/>
        <a:buChar char="+"/>
        <a:defRPr sz="2000" kern="1200">
          <a:solidFill>
            <a:schemeClr val="tx1"/>
          </a:solidFill>
          <a:latin typeface="+mn-lt"/>
          <a:ea typeface="+mn-ea"/>
          <a:cs typeface="+mn-cs"/>
        </a:defRPr>
      </a:lvl2pPr>
      <a:lvl3pPr marL="810000" indent="-270000" algn="l" defTabSz="914400" rtl="0" eaLnBrk="1" latinLnBrk="0" hangingPunct="1">
        <a:lnSpc>
          <a:spcPct val="100000"/>
        </a:lnSpc>
        <a:spcBef>
          <a:spcPts val="300"/>
        </a:spcBef>
        <a:spcAft>
          <a:spcPts val="600"/>
        </a:spcAft>
        <a:buSzPct val="80000"/>
        <a:buFont typeface="Arial" panose="020B0604020202020204" pitchFamily="34" charset="0"/>
        <a:buChar char="•"/>
        <a:defRPr sz="2000" kern="1200">
          <a:solidFill>
            <a:schemeClr val="tx1"/>
          </a:solidFill>
          <a:latin typeface="+mn-lt"/>
          <a:ea typeface="+mn-ea"/>
          <a:cs typeface="+mn-cs"/>
        </a:defRPr>
      </a:lvl3pPr>
      <a:lvl4pPr marL="0" indent="0" algn="l" defTabSz="914400" rtl="0" eaLnBrk="1" latinLnBrk="0" hangingPunct="1">
        <a:lnSpc>
          <a:spcPct val="100000"/>
        </a:lnSpc>
        <a:spcBef>
          <a:spcPts val="300"/>
        </a:spcBef>
        <a:spcAft>
          <a:spcPts val="1200"/>
        </a:spcAft>
        <a:buFont typeface="Arial" panose="020B0604020202020204" pitchFamily="34" charset="0"/>
        <a:buChar char="​"/>
        <a:defRPr sz="2000" b="1" kern="1200">
          <a:solidFill>
            <a:schemeClr val="tx1"/>
          </a:solidFill>
          <a:latin typeface="+mn-lt"/>
          <a:ea typeface="+mn-ea"/>
          <a:cs typeface="+mn-cs"/>
        </a:defRPr>
      </a:lvl4pPr>
      <a:lvl5pPr marL="0" indent="0" algn="l" defTabSz="914400" rtl="0" eaLnBrk="1" latinLnBrk="0" hangingPunct="1">
        <a:lnSpc>
          <a:spcPct val="100000"/>
        </a:lnSpc>
        <a:spcBef>
          <a:spcPts val="300"/>
        </a:spcBef>
        <a:spcAft>
          <a:spcPts val="1200"/>
        </a:spcAft>
        <a:buFont typeface="Arial" panose="020B0604020202020204" pitchFamily="34" charset="0"/>
        <a:buChar char="​"/>
        <a:tabLst/>
        <a:defRPr sz="2000" kern="1200">
          <a:solidFill>
            <a:schemeClr val="tx1"/>
          </a:solidFill>
          <a:latin typeface="+mn-lt"/>
          <a:ea typeface="+mn-ea"/>
          <a:cs typeface="+mn-cs"/>
        </a:defRPr>
      </a:lvl5pPr>
      <a:lvl6pPr marL="180000" indent="-180000" algn="l" defTabSz="914400" rtl="0" eaLnBrk="1" latinLnBrk="0" hangingPunct="1">
        <a:lnSpc>
          <a:spcPct val="100000"/>
        </a:lnSpc>
        <a:spcBef>
          <a:spcPts val="300"/>
        </a:spcBef>
        <a:spcAft>
          <a:spcPts val="600"/>
        </a:spcAft>
        <a:buFont typeface="Segoe UI" panose="020B0502040204020203" pitchFamily="34" charset="0"/>
        <a:buChar char="+"/>
        <a:defRPr sz="1000" kern="1200">
          <a:solidFill>
            <a:schemeClr val="tx1"/>
          </a:solidFill>
          <a:latin typeface="+mn-lt"/>
          <a:ea typeface="+mn-ea"/>
          <a:cs typeface="+mn-cs"/>
        </a:defRPr>
      </a:lvl6pPr>
      <a:lvl7pPr marL="0" indent="0" algn="l" defTabSz="914400" rtl="0" eaLnBrk="1" latinLnBrk="0" hangingPunct="1">
        <a:lnSpc>
          <a:spcPct val="120000"/>
        </a:lnSpc>
        <a:spcBef>
          <a:spcPts val="300"/>
        </a:spcBef>
        <a:spcAft>
          <a:spcPts val="600"/>
        </a:spcAft>
        <a:buFont typeface="Arial" panose="020B0604020202020204" pitchFamily="34" charset="0"/>
        <a:buChar char="​"/>
        <a:defRPr sz="1000" b="1" kern="1200" baseline="0">
          <a:solidFill>
            <a:schemeClr val="tx1"/>
          </a:solidFill>
          <a:latin typeface="+mn-lt"/>
          <a:ea typeface="+mn-ea"/>
          <a:cs typeface="+mn-cs"/>
        </a:defRPr>
      </a:lvl7pPr>
      <a:lvl8pPr marL="0" indent="0" algn="l" defTabSz="914400" rtl="0" eaLnBrk="1" latinLnBrk="0" hangingPunct="1">
        <a:lnSpc>
          <a:spcPct val="100000"/>
        </a:lnSpc>
        <a:spcBef>
          <a:spcPts val="300"/>
        </a:spcBef>
        <a:spcAft>
          <a:spcPts val="600"/>
        </a:spcAft>
        <a:buFont typeface="Arial" panose="020B0604020202020204" pitchFamily="34" charset="0"/>
        <a:buChar char="​"/>
        <a:defRPr sz="1000" kern="1200">
          <a:solidFill>
            <a:schemeClr val="tx1"/>
          </a:solidFill>
          <a:latin typeface="+mn-lt"/>
          <a:ea typeface="+mn-ea"/>
          <a:cs typeface="+mn-cs"/>
        </a:defRPr>
      </a:lvl8pPr>
      <a:lvl9pPr marL="0" indent="0" algn="l" defTabSz="914400" rtl="0" eaLnBrk="1" latinLnBrk="0" hangingPunct="1">
        <a:lnSpc>
          <a:spcPct val="86000"/>
        </a:lnSpc>
        <a:spcBef>
          <a:spcPts val="300"/>
        </a:spcBef>
        <a:spcAft>
          <a:spcPts val="0"/>
        </a:spcAft>
        <a:buFont typeface="Arial" panose="020B0604020202020204" pitchFamily="34" charset="0"/>
        <a:buChar char="​"/>
        <a:defRPr sz="6000" b="1" kern="1200" spc="-150" baseline="0">
          <a:solidFill>
            <a:schemeClr val="tx1"/>
          </a:solidFill>
          <a:latin typeface="Arial Black" panose="020B0A04020102020204" pitchFamily="34"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26" userDrawn="1">
          <p15:clr>
            <a:srgbClr val="F26B43"/>
          </p15:clr>
        </p15:guide>
        <p15:guide id="2" pos="725" userDrawn="1">
          <p15:clr>
            <a:srgbClr val="F26B43"/>
          </p15:clr>
        </p15:guide>
        <p15:guide id="3" orient="horz" pos="226" userDrawn="1">
          <p15:clr>
            <a:srgbClr val="F26B43"/>
          </p15:clr>
        </p15:guide>
        <p15:guide id="4" orient="horz" pos="4093" userDrawn="1">
          <p15:clr>
            <a:srgbClr val="F26B43"/>
          </p15:clr>
        </p15:guide>
        <p15:guide id="6" pos="4394" userDrawn="1">
          <p15:clr>
            <a:srgbClr val="F26B43"/>
          </p15:clr>
        </p15:guide>
        <p15:guide id="7" pos="838" userDrawn="1">
          <p15:clr>
            <a:srgbClr val="F26B43"/>
          </p15:clr>
        </p15:guide>
        <p15:guide id="9" pos="2673" userDrawn="1">
          <p15:clr>
            <a:srgbClr val="F26B43"/>
          </p15:clr>
        </p15:guide>
        <p15:guide id="10" pos="3171" userDrawn="1">
          <p15:clr>
            <a:srgbClr val="F26B43"/>
          </p15:clr>
        </p15:guide>
        <p15:guide id="11" pos="6229" userDrawn="1">
          <p15:clr>
            <a:srgbClr val="F26B43"/>
          </p15:clr>
        </p15:guide>
        <p15:guide id="13" pos="6840" userDrawn="1">
          <p15:clr>
            <a:srgbClr val="F26B43"/>
          </p15:clr>
        </p15:guide>
        <p15:guide id="16" pos="5120" userDrawn="1">
          <p15:clr>
            <a:srgbClr val="F26B43"/>
          </p15:clr>
        </p15:guide>
        <p15:guide id="17" pos="3285" userDrawn="1">
          <p15:clr>
            <a:srgbClr val="F26B43"/>
          </p15:clr>
        </p15:guide>
        <p15:guide id="18" pos="3784" userDrawn="1">
          <p15:clr>
            <a:srgbClr val="F26B43"/>
          </p15:clr>
        </p15:guide>
        <p15:guide id="20" pos="1948" userDrawn="1">
          <p15:clr>
            <a:srgbClr val="F26B43"/>
          </p15:clr>
        </p15:guide>
        <p15:guide id="21" pos="6952" userDrawn="1">
          <p15:clr>
            <a:srgbClr val="F26B43"/>
          </p15:clr>
        </p15:guide>
        <p15:guide id="22" pos="7451" userDrawn="1">
          <p15:clr>
            <a:srgbClr val="F26B43"/>
          </p15:clr>
        </p15:guide>
        <p15:guide id="23" pos="2061" userDrawn="1">
          <p15:clr>
            <a:srgbClr val="F26B43"/>
          </p15:clr>
        </p15:guide>
        <p15:guide id="24" pos="2560" userDrawn="1">
          <p15:clr>
            <a:srgbClr val="F26B43"/>
          </p15:clr>
        </p15:guide>
        <p15:guide id="26" pos="6342" userDrawn="1">
          <p15:clr>
            <a:srgbClr val="F26B43"/>
          </p15:clr>
        </p15:guide>
        <p15:guide id="28" pos="5006" userDrawn="1">
          <p15:clr>
            <a:srgbClr val="F26B43"/>
          </p15:clr>
        </p15:guide>
        <p15:guide id="29" pos="4507" userDrawn="1">
          <p15:clr>
            <a:srgbClr val="F26B43"/>
          </p15:clr>
        </p15:guide>
        <p15:guide id="30" pos="3897" userDrawn="1">
          <p15:clr>
            <a:srgbClr val="F26B43"/>
          </p15:clr>
        </p15:guide>
        <p15:guide id="31" pos="5731" userDrawn="1">
          <p15:clr>
            <a:srgbClr val="F26B43"/>
          </p15:clr>
        </p15:guide>
        <p15:guide id="32" pos="5617" userDrawn="1">
          <p15:clr>
            <a:srgbClr val="F26B43"/>
          </p15:clr>
        </p15:guide>
        <p15:guide id="33" pos="1337" userDrawn="1">
          <p15:clr>
            <a:srgbClr val="F26B43"/>
          </p15:clr>
        </p15:guide>
        <p15:guide id="34" pos="145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ustomXml" Target="../../customXml/item5.xml"/><Relationship Id="rId1" Type="http://schemas.openxmlformats.org/officeDocument/2006/relationships/customXml" Target="../../customXml/item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customXml" Target="../../customXml/item4.xml"/><Relationship Id="rId1" Type="http://schemas.openxmlformats.org/officeDocument/2006/relationships/customXml" Target="../../customXml/item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92EDD40-1362-4812-8AD5-B28F968FC7C6}"/>
              </a:ext>
            </a:extLst>
          </p:cNvPr>
          <p:cNvSpPr>
            <a:spLocks noGrp="1"/>
          </p:cNvSpPr>
          <p:nvPr>
            <p:ph type="ctrTitle"/>
          </p:nvPr>
        </p:nvSpPr>
        <p:spPr/>
        <p:txBody>
          <a:bodyPr/>
          <a:lstStyle/>
          <a:p>
            <a:r>
              <a:rPr lang="en-US" dirty="0"/>
              <a:t>The Theory of Constraints</a:t>
            </a:r>
          </a:p>
        </p:txBody>
      </p:sp>
      <p:sp>
        <p:nvSpPr>
          <p:cNvPr id="9" name="Text Placeholder 8">
            <a:extLst>
              <a:ext uri="{FF2B5EF4-FFF2-40B4-BE49-F238E27FC236}">
                <a16:creationId xmlns:a16="http://schemas.microsoft.com/office/drawing/2014/main" id="{5EF6E195-98CC-49D6-A1B1-49B583F6C242}"/>
              </a:ext>
            </a:extLst>
          </p:cNvPr>
          <p:cNvSpPr>
            <a:spLocks noGrp="1"/>
          </p:cNvSpPr>
          <p:nvPr>
            <p:ph type="body" sz="quarter" idx="13"/>
          </p:nvPr>
        </p:nvSpPr>
        <p:spPr/>
        <p:txBody>
          <a:bodyPr/>
          <a:lstStyle/>
          <a:p>
            <a:r>
              <a:rPr lang="en-US" dirty="0"/>
              <a:t>Applying Theory to Software</a:t>
            </a:r>
          </a:p>
        </p:txBody>
      </p:sp>
      <p:sp>
        <p:nvSpPr>
          <p:cNvPr id="4" name="Date Placeholder 3">
            <a:extLst>
              <a:ext uri="{FF2B5EF4-FFF2-40B4-BE49-F238E27FC236}">
                <a16:creationId xmlns:a16="http://schemas.microsoft.com/office/drawing/2014/main" id="{F6BB68C9-EC09-449D-A3B8-F5A1F9E0FBCF}"/>
              </a:ext>
            </a:extLst>
          </p:cNvPr>
          <p:cNvSpPr>
            <a:spLocks noGrp="1"/>
          </p:cNvSpPr>
          <p:nvPr>
            <p:ph type="dt" sz="half" idx="14"/>
          </p:nvPr>
        </p:nvSpPr>
        <p:spPr/>
        <p:txBody>
          <a:bodyPr/>
          <a:lstStyle/>
          <a:p>
            <a:fld id="{05EEFFD9-A2F0-46DC-A7BD-71A765012766}" type="datetime1">
              <a:rPr lang="en-US" smtClean="0"/>
              <a:pPr/>
              <a:t>8/8/2022</a:t>
            </a:fld>
            <a:endParaRPr lang="en-US" dirty="0"/>
          </a:p>
        </p:txBody>
      </p:sp>
      <p:sp>
        <p:nvSpPr>
          <p:cNvPr id="5" name="Slide Number Placeholder 4">
            <a:extLst>
              <a:ext uri="{FF2B5EF4-FFF2-40B4-BE49-F238E27FC236}">
                <a16:creationId xmlns:a16="http://schemas.microsoft.com/office/drawing/2014/main" id="{F71AF167-8D6F-448B-8102-6675C945C9E9}"/>
              </a:ext>
            </a:extLst>
          </p:cNvPr>
          <p:cNvSpPr>
            <a:spLocks noGrp="1"/>
          </p:cNvSpPr>
          <p:nvPr>
            <p:ph type="sldNum" sz="quarter" idx="16"/>
          </p:nvPr>
        </p:nvSpPr>
        <p:spPr/>
        <p:txBody>
          <a:bodyPr/>
          <a:lstStyle/>
          <a:p>
            <a:fld id="{23AA811B-2EBD-4900-905E-5BE206449611}" type="slidenum">
              <a:rPr lang="en-US" smtClean="0"/>
              <a:pPr/>
              <a:t>1</a:t>
            </a:fld>
            <a:endParaRPr lang="en-US" dirty="0"/>
          </a:p>
        </p:txBody>
      </p:sp>
    </p:spTree>
    <p:custDataLst>
      <p:custData r:id="rId1"/>
      <p:custData r:id="rId2"/>
    </p:custDataLst>
    <p:extLst>
      <p:ext uri="{BB962C8B-B14F-4D97-AF65-F5344CB8AC3E}">
        <p14:creationId xmlns:p14="http://schemas.microsoft.com/office/powerpoint/2010/main" val="75689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EAD7056-F108-4469-8F61-ECA238F2EF76}"/>
              </a:ext>
            </a:extLst>
          </p:cNvPr>
          <p:cNvSpPr>
            <a:spLocks noGrp="1"/>
          </p:cNvSpPr>
          <p:nvPr>
            <p:ph type="dt" sz="half" idx="10"/>
          </p:nvPr>
        </p:nvSpPr>
        <p:spPr/>
        <p:txBody>
          <a:bodyPr/>
          <a:lstStyle/>
          <a:p>
            <a:fld id="{C204FE7F-AC02-4933-A3F3-221A9E33CB7F}" type="datetime1">
              <a:rPr lang="en-US" smtClean="0"/>
              <a:pPr/>
              <a:t>8/8/2022</a:t>
            </a:fld>
            <a:endParaRPr lang="en-US" dirty="0"/>
          </a:p>
        </p:txBody>
      </p:sp>
      <p:sp>
        <p:nvSpPr>
          <p:cNvPr id="6" name="Slide Number Placeholder 5">
            <a:extLst>
              <a:ext uri="{FF2B5EF4-FFF2-40B4-BE49-F238E27FC236}">
                <a16:creationId xmlns:a16="http://schemas.microsoft.com/office/drawing/2014/main" id="{A771DB45-DECE-4FFE-847E-2A0C75AC2351}"/>
              </a:ext>
            </a:extLst>
          </p:cNvPr>
          <p:cNvSpPr>
            <a:spLocks noGrp="1"/>
          </p:cNvSpPr>
          <p:nvPr>
            <p:ph type="sldNum" sz="quarter" idx="12"/>
          </p:nvPr>
        </p:nvSpPr>
        <p:spPr/>
        <p:txBody>
          <a:bodyPr/>
          <a:lstStyle/>
          <a:p>
            <a:fld id="{23AA811B-2EBD-4900-905E-5BE206449611}" type="slidenum">
              <a:rPr lang="en-US" smtClean="0"/>
              <a:pPr/>
              <a:t>2</a:t>
            </a:fld>
            <a:endParaRPr lang="en-US" dirty="0"/>
          </a:p>
        </p:txBody>
      </p:sp>
      <p:sp>
        <p:nvSpPr>
          <p:cNvPr id="7" name="Text Placeholder 6"/>
          <p:cNvSpPr>
            <a:spLocks noGrp="1"/>
          </p:cNvSpPr>
          <p:nvPr>
            <p:ph type="body" sz="quarter" idx="16"/>
          </p:nvPr>
        </p:nvSpPr>
        <p:spPr/>
        <p:txBody>
          <a:bodyPr/>
          <a:lstStyle/>
          <a:p>
            <a:endParaRPr lang="en-US"/>
          </a:p>
        </p:txBody>
      </p:sp>
      <p:sp>
        <p:nvSpPr>
          <p:cNvPr id="2" name="Title 1">
            <a:extLst>
              <a:ext uri="{FF2B5EF4-FFF2-40B4-BE49-F238E27FC236}">
                <a16:creationId xmlns:a16="http://schemas.microsoft.com/office/drawing/2014/main" id="{28619113-474C-4503-9E48-0E7A5C91FFA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3A0E00E0-B04A-4F5A-BAC7-86FCAE69F119}"/>
              </a:ext>
            </a:extLst>
          </p:cNvPr>
          <p:cNvSpPr>
            <a:spLocks noGrp="1"/>
          </p:cNvSpPr>
          <p:nvPr>
            <p:ph idx="4294967295"/>
          </p:nvPr>
        </p:nvSpPr>
        <p:spPr>
          <a:xfrm>
            <a:off x="357189" y="1608138"/>
            <a:ext cx="11115674" cy="4364037"/>
          </a:xfrm>
        </p:spPr>
        <p:txBody>
          <a:bodyPr/>
          <a:lstStyle/>
          <a:p>
            <a:r>
              <a:rPr lang="en-US" dirty="0">
                <a:solidFill>
                  <a:schemeClr val="bg1"/>
                </a:solidFill>
              </a:rPr>
              <a:t>What Is Constraint Theory?</a:t>
            </a:r>
          </a:p>
          <a:p>
            <a:r>
              <a:rPr lang="en-US" dirty="0">
                <a:solidFill>
                  <a:schemeClr val="bg1"/>
                </a:solidFill>
              </a:rPr>
              <a:t>The Five Focusing Steps</a:t>
            </a:r>
          </a:p>
          <a:p>
            <a:r>
              <a:rPr lang="en-US" dirty="0">
                <a:solidFill>
                  <a:schemeClr val="bg1"/>
                </a:solidFill>
              </a:rPr>
              <a:t>Constraint Theory Applied</a:t>
            </a:r>
          </a:p>
          <a:p>
            <a:pPr lvl="1"/>
            <a:r>
              <a:rPr lang="en-US" dirty="0">
                <a:solidFill>
                  <a:schemeClr val="bg1"/>
                </a:solidFill>
              </a:rPr>
              <a:t>Manufacturing</a:t>
            </a:r>
          </a:p>
          <a:p>
            <a:pPr lvl="1"/>
            <a:r>
              <a:rPr lang="en-US" dirty="0">
                <a:solidFill>
                  <a:schemeClr val="bg1"/>
                </a:solidFill>
              </a:rPr>
              <a:t>Software Construction</a:t>
            </a:r>
          </a:p>
          <a:p>
            <a:pPr lvl="1"/>
            <a:r>
              <a:rPr lang="en-US" dirty="0">
                <a:solidFill>
                  <a:schemeClr val="bg1"/>
                </a:solidFill>
              </a:rPr>
              <a:t>Data Processing</a:t>
            </a:r>
          </a:p>
          <a:p>
            <a:r>
              <a:rPr lang="en-US" dirty="0">
                <a:solidFill>
                  <a:schemeClr val="bg1"/>
                </a:solidFill>
              </a:rPr>
              <a:t>Sources and Discussion</a:t>
            </a:r>
          </a:p>
        </p:txBody>
      </p:sp>
    </p:spTree>
    <p:custDataLst>
      <p:custData r:id="rId1"/>
      <p:custData r:id="rId2"/>
    </p:custDataLst>
    <p:extLst>
      <p:ext uri="{BB962C8B-B14F-4D97-AF65-F5344CB8AC3E}">
        <p14:creationId xmlns:p14="http://schemas.microsoft.com/office/powerpoint/2010/main" val="1405876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204FE7F-AC02-4933-A3F3-221A9E33CB7F}" type="datetime1">
              <a:rPr lang="en-US" smtClean="0"/>
              <a:pPr/>
              <a:t>8/8/2022</a:t>
            </a:fld>
            <a:endParaRPr lang="en-US" dirty="0"/>
          </a:p>
        </p:txBody>
      </p:sp>
      <p:sp>
        <p:nvSpPr>
          <p:cNvPr id="6" name="Slide Number Placeholder 5"/>
          <p:cNvSpPr>
            <a:spLocks noGrp="1"/>
          </p:cNvSpPr>
          <p:nvPr>
            <p:ph type="sldNum" sz="quarter" idx="12"/>
          </p:nvPr>
        </p:nvSpPr>
        <p:spPr/>
        <p:txBody>
          <a:bodyPr/>
          <a:lstStyle/>
          <a:p>
            <a:fld id="{23AA811B-2EBD-4900-905E-5BE206449611}" type="slidenum">
              <a:rPr lang="en-US" smtClean="0"/>
              <a:pPr/>
              <a:t>3</a:t>
            </a:fld>
            <a:endParaRPr lang="en-US" dirty="0"/>
          </a:p>
        </p:txBody>
      </p:sp>
      <p:sp>
        <p:nvSpPr>
          <p:cNvPr id="7" name="Text Placeholder 6"/>
          <p:cNvSpPr>
            <a:spLocks noGrp="1"/>
          </p:cNvSpPr>
          <p:nvPr>
            <p:ph type="body" sz="quarter" idx="16"/>
          </p:nvPr>
        </p:nvSpPr>
        <p:spPr>
          <a:xfrm>
            <a:off x="360000" y="5972400"/>
            <a:ext cx="11206800" cy="179163"/>
          </a:xfrm>
        </p:spPr>
        <p:txBody>
          <a:bodyPr/>
          <a:lstStyle/>
          <a:p>
            <a:endParaRPr lang="en-US" dirty="0"/>
          </a:p>
        </p:txBody>
      </p:sp>
      <p:sp>
        <p:nvSpPr>
          <p:cNvPr id="2" name="Title 1"/>
          <p:cNvSpPr>
            <a:spLocks noGrp="1"/>
          </p:cNvSpPr>
          <p:nvPr>
            <p:ph type="title"/>
          </p:nvPr>
        </p:nvSpPr>
        <p:spPr>
          <a:xfrm>
            <a:off x="357189" y="360362"/>
            <a:ext cx="7394616" cy="613305"/>
          </a:xfrm>
        </p:spPr>
        <p:txBody>
          <a:bodyPr/>
          <a:lstStyle/>
          <a:p>
            <a:r>
              <a:rPr lang="en-US" dirty="0"/>
              <a:t>What Is Constraint Theory?</a:t>
            </a:r>
          </a:p>
        </p:txBody>
      </p:sp>
      <p:sp>
        <p:nvSpPr>
          <p:cNvPr id="3" name="Content Placeholder 2"/>
          <p:cNvSpPr>
            <a:spLocks noGrp="1"/>
          </p:cNvSpPr>
          <p:nvPr>
            <p:ph idx="4294967295"/>
          </p:nvPr>
        </p:nvSpPr>
        <p:spPr>
          <a:xfrm>
            <a:off x="357189" y="897466"/>
            <a:ext cx="11115674" cy="5074709"/>
          </a:xfrm>
        </p:spPr>
        <p:txBody>
          <a:bodyPr/>
          <a:lstStyle/>
          <a:p>
            <a:pPr marL="0" indent="0">
              <a:buNone/>
            </a:pPr>
            <a:r>
              <a:rPr lang="en-US" sz="1800" dirty="0">
                <a:solidFill>
                  <a:schemeClr val="bg1"/>
                </a:solidFill>
              </a:rPr>
              <a:t>The throughput of a system is constrained by one (or very few) “constraints” – </a:t>
            </a:r>
            <a:r>
              <a:rPr lang="en-US" sz="1800" dirty="0" err="1">
                <a:solidFill>
                  <a:schemeClr val="bg1"/>
                </a:solidFill>
              </a:rPr>
              <a:t>ie</a:t>
            </a:r>
            <a:r>
              <a:rPr lang="en-US" sz="1800" dirty="0">
                <a:solidFill>
                  <a:schemeClr val="bg1"/>
                </a:solidFill>
              </a:rPr>
              <a:t>, </a:t>
            </a:r>
            <a:r>
              <a:rPr lang="en-US" sz="1800" b="1" dirty="0">
                <a:solidFill>
                  <a:schemeClr val="bg1"/>
                </a:solidFill>
              </a:rPr>
              <a:t>bottlenecks</a:t>
            </a:r>
            <a:r>
              <a:rPr lang="en-US" sz="1800" dirty="0">
                <a:solidFill>
                  <a:schemeClr val="bg1"/>
                </a:solidFill>
              </a:rPr>
              <a:t>.</a:t>
            </a:r>
          </a:p>
          <a:p>
            <a:pPr marL="0" indent="0">
              <a:buNone/>
            </a:pPr>
            <a:endParaRPr lang="en-US" sz="1800" dirty="0">
              <a:solidFill>
                <a:schemeClr val="bg1"/>
              </a:solidFill>
            </a:endParaRPr>
          </a:p>
          <a:p>
            <a:pPr marL="0" indent="0">
              <a:buNone/>
            </a:pPr>
            <a:r>
              <a:rPr lang="en-US" sz="1800" dirty="0">
                <a:solidFill>
                  <a:schemeClr val="bg1"/>
                </a:solidFill>
              </a:rPr>
              <a:t>From </a:t>
            </a:r>
            <a:r>
              <a:rPr lang="en-US" sz="1800" u="sng" dirty="0">
                <a:solidFill>
                  <a:schemeClr val="bg1"/>
                </a:solidFill>
              </a:rPr>
              <a:t>The Phoenix Project</a:t>
            </a:r>
            <a:r>
              <a:rPr lang="en-US" sz="1800" dirty="0">
                <a:solidFill>
                  <a:schemeClr val="bg1"/>
                </a:solidFill>
              </a:rPr>
              <a:t>:</a:t>
            </a:r>
          </a:p>
          <a:p>
            <a:pPr marL="0" indent="0">
              <a:buNone/>
            </a:pPr>
            <a:endParaRPr lang="en-US" sz="1800" dirty="0">
              <a:solidFill>
                <a:schemeClr val="bg1"/>
              </a:solidFill>
            </a:endParaRPr>
          </a:p>
          <a:p>
            <a:pPr marL="270000" lvl="1" indent="0">
              <a:buNone/>
            </a:pPr>
            <a:r>
              <a:rPr lang="en-US" sz="1800" i="1" dirty="0">
                <a:solidFill>
                  <a:schemeClr val="bg1"/>
                </a:solidFill>
              </a:rPr>
              <a:t>...any improvements made anywhere besides the bottleneck are an illusion.  Astonishing but true!  Any improvement made after the bottleneck is useless, because it will always remain starved, waiting for work from the bottleneck.  And any improvements made before the bottleneck merely results in more inventory piling up at the bottleneck.</a:t>
            </a:r>
          </a:p>
        </p:txBody>
      </p:sp>
    </p:spTree>
    <p:extLst>
      <p:ext uri="{BB962C8B-B14F-4D97-AF65-F5344CB8AC3E}">
        <p14:creationId xmlns:p14="http://schemas.microsoft.com/office/powerpoint/2010/main" val="1163498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204FE7F-AC02-4933-A3F3-221A9E33CB7F}" type="datetime1">
              <a:rPr lang="en-US" smtClean="0"/>
              <a:pPr/>
              <a:t>8/8/2022</a:t>
            </a:fld>
            <a:endParaRPr lang="en-US" dirty="0"/>
          </a:p>
        </p:txBody>
      </p:sp>
      <p:sp>
        <p:nvSpPr>
          <p:cNvPr id="6" name="Slide Number Placeholder 5"/>
          <p:cNvSpPr>
            <a:spLocks noGrp="1"/>
          </p:cNvSpPr>
          <p:nvPr>
            <p:ph type="sldNum" sz="quarter" idx="12"/>
          </p:nvPr>
        </p:nvSpPr>
        <p:spPr/>
        <p:txBody>
          <a:bodyPr/>
          <a:lstStyle/>
          <a:p>
            <a:fld id="{23AA811B-2EBD-4900-905E-5BE206449611}" type="slidenum">
              <a:rPr lang="en-US" smtClean="0"/>
              <a:pPr/>
              <a:t>4</a:t>
            </a:fld>
            <a:endParaRPr lang="en-US" dirty="0"/>
          </a:p>
        </p:txBody>
      </p:sp>
      <p:sp>
        <p:nvSpPr>
          <p:cNvPr id="7" name="Text Placeholder 6"/>
          <p:cNvSpPr>
            <a:spLocks noGrp="1"/>
          </p:cNvSpPr>
          <p:nvPr>
            <p:ph type="body" sz="quarter" idx="16"/>
          </p:nvPr>
        </p:nvSpPr>
        <p:spPr>
          <a:xfrm>
            <a:off x="360000" y="5972400"/>
            <a:ext cx="11206800" cy="179163"/>
          </a:xfrm>
        </p:spPr>
        <p:txBody>
          <a:bodyPr/>
          <a:lstStyle/>
          <a:p>
            <a:endParaRPr lang="en-US" dirty="0"/>
          </a:p>
        </p:txBody>
      </p:sp>
      <p:sp>
        <p:nvSpPr>
          <p:cNvPr id="2" name="Title 1"/>
          <p:cNvSpPr>
            <a:spLocks noGrp="1"/>
          </p:cNvSpPr>
          <p:nvPr>
            <p:ph type="title"/>
          </p:nvPr>
        </p:nvSpPr>
        <p:spPr>
          <a:xfrm>
            <a:off x="357189" y="360362"/>
            <a:ext cx="7394616" cy="613305"/>
          </a:xfrm>
        </p:spPr>
        <p:txBody>
          <a:bodyPr/>
          <a:lstStyle/>
          <a:p>
            <a:r>
              <a:rPr lang="en-US" dirty="0"/>
              <a:t>The Five Focusing Steps</a:t>
            </a:r>
          </a:p>
        </p:txBody>
      </p:sp>
      <p:sp>
        <p:nvSpPr>
          <p:cNvPr id="3" name="Content Placeholder 2"/>
          <p:cNvSpPr>
            <a:spLocks noGrp="1"/>
          </p:cNvSpPr>
          <p:nvPr>
            <p:ph idx="4294967295"/>
          </p:nvPr>
        </p:nvSpPr>
        <p:spPr>
          <a:xfrm>
            <a:off x="357189" y="897466"/>
            <a:ext cx="11115674" cy="5074709"/>
          </a:xfrm>
        </p:spPr>
        <p:txBody>
          <a:bodyPr/>
          <a:lstStyle/>
          <a:p>
            <a:pPr marL="342900" indent="-342900">
              <a:buFont typeface="+mj-lt"/>
              <a:buAutoNum type="arabicPeriod"/>
            </a:pPr>
            <a:r>
              <a:rPr lang="en-US" sz="1800" b="1" dirty="0">
                <a:solidFill>
                  <a:schemeClr val="bg1"/>
                </a:solidFill>
              </a:rPr>
              <a:t>Identify the Constraint</a:t>
            </a:r>
            <a:r>
              <a:rPr lang="en-US" sz="1800" dirty="0">
                <a:solidFill>
                  <a:schemeClr val="bg1"/>
                </a:solidFill>
              </a:rPr>
              <a:t> – What’s the “weak link in the chain”?</a:t>
            </a:r>
          </a:p>
          <a:p>
            <a:pPr marL="342900" indent="-342900">
              <a:buFont typeface="+mj-lt"/>
              <a:buAutoNum type="arabicPeriod"/>
            </a:pPr>
            <a:r>
              <a:rPr lang="en-US" sz="1800" b="1" dirty="0">
                <a:solidFill>
                  <a:schemeClr val="bg1"/>
                </a:solidFill>
              </a:rPr>
              <a:t>Exploit the Constraint</a:t>
            </a:r>
            <a:r>
              <a:rPr lang="en-US" sz="1800" dirty="0">
                <a:solidFill>
                  <a:schemeClr val="bg1"/>
                </a:solidFill>
              </a:rPr>
              <a:t> – Keep it running and well-fed with the highest-priority work</a:t>
            </a:r>
          </a:p>
          <a:p>
            <a:pPr marL="342900" indent="-342900">
              <a:buFont typeface="+mj-lt"/>
              <a:buAutoNum type="arabicPeriod"/>
            </a:pPr>
            <a:r>
              <a:rPr lang="en-US" sz="1800" b="1" dirty="0">
                <a:solidFill>
                  <a:schemeClr val="bg1"/>
                </a:solidFill>
              </a:rPr>
              <a:t>Subordinate Everything to the Constraint </a:t>
            </a:r>
            <a:r>
              <a:rPr lang="en-US" sz="1800" dirty="0">
                <a:solidFill>
                  <a:schemeClr val="bg1"/>
                </a:solidFill>
              </a:rPr>
              <a:t>– Offload work; ensure quality of inputs; don’t rock its boat</a:t>
            </a:r>
          </a:p>
          <a:p>
            <a:pPr marL="342900" indent="-342900">
              <a:buFont typeface="+mj-lt"/>
              <a:buAutoNum type="arabicPeriod"/>
            </a:pPr>
            <a:r>
              <a:rPr lang="en-US" sz="1800" b="1" dirty="0">
                <a:solidFill>
                  <a:schemeClr val="bg1"/>
                </a:solidFill>
              </a:rPr>
              <a:t>Elevate the Constraint</a:t>
            </a:r>
            <a:r>
              <a:rPr lang="en-US" sz="1800" dirty="0">
                <a:solidFill>
                  <a:schemeClr val="bg1"/>
                </a:solidFill>
              </a:rPr>
              <a:t> – Spend money to speed-up the constraint with staff, tools, infrastructure</a:t>
            </a:r>
          </a:p>
          <a:p>
            <a:pPr marL="342900" indent="-342900">
              <a:buFont typeface="+mj-lt"/>
              <a:buAutoNum type="arabicPeriod"/>
            </a:pPr>
            <a:r>
              <a:rPr lang="en-US" sz="1800" b="1" dirty="0">
                <a:solidFill>
                  <a:schemeClr val="bg1"/>
                </a:solidFill>
              </a:rPr>
              <a:t>Avoid Inertia</a:t>
            </a:r>
            <a:r>
              <a:rPr lang="en-US" sz="1800" dirty="0">
                <a:solidFill>
                  <a:schemeClr val="bg1"/>
                </a:solidFill>
              </a:rPr>
              <a:t> – If it’s no longer the constraint (IOW, you’ve “broken the constraint”) go back to Step 1</a:t>
            </a:r>
          </a:p>
        </p:txBody>
      </p:sp>
      <p:pic>
        <p:nvPicPr>
          <p:cNvPr id="1026" name="Picture 2" descr="Top 30 Fastest Workers GIFs | Find the best GIF on Gfycat">
            <a:extLst>
              <a:ext uri="{FF2B5EF4-FFF2-40B4-BE49-F238E27FC236}">
                <a16:creationId xmlns:a16="http://schemas.microsoft.com/office/drawing/2014/main" id="{E14C9CE6-6AA1-73E1-1A9C-D8D24C331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6329" y="2820299"/>
            <a:ext cx="5253503" cy="2959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7901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204FE7F-AC02-4933-A3F3-221A9E33CB7F}" type="datetime1">
              <a:rPr lang="en-US" smtClean="0"/>
              <a:pPr/>
              <a:t>8/8/2022</a:t>
            </a:fld>
            <a:endParaRPr lang="en-US" dirty="0"/>
          </a:p>
        </p:txBody>
      </p:sp>
      <p:sp>
        <p:nvSpPr>
          <p:cNvPr id="6" name="Slide Number Placeholder 5"/>
          <p:cNvSpPr>
            <a:spLocks noGrp="1"/>
          </p:cNvSpPr>
          <p:nvPr>
            <p:ph type="sldNum" sz="quarter" idx="12"/>
          </p:nvPr>
        </p:nvSpPr>
        <p:spPr/>
        <p:txBody>
          <a:bodyPr/>
          <a:lstStyle/>
          <a:p>
            <a:fld id="{23AA811B-2EBD-4900-905E-5BE206449611}" type="slidenum">
              <a:rPr lang="en-US" smtClean="0"/>
              <a:pPr/>
              <a:t>5</a:t>
            </a:fld>
            <a:endParaRPr lang="en-US" dirty="0"/>
          </a:p>
        </p:txBody>
      </p:sp>
      <p:sp>
        <p:nvSpPr>
          <p:cNvPr id="7" name="Text Placeholder 6"/>
          <p:cNvSpPr>
            <a:spLocks noGrp="1"/>
          </p:cNvSpPr>
          <p:nvPr>
            <p:ph type="body" sz="quarter" idx="16"/>
          </p:nvPr>
        </p:nvSpPr>
        <p:spPr>
          <a:xfrm>
            <a:off x="360000" y="5972400"/>
            <a:ext cx="11206800" cy="179163"/>
          </a:xfrm>
        </p:spPr>
        <p:txBody>
          <a:bodyPr/>
          <a:lstStyle/>
          <a:p>
            <a:endParaRPr lang="en-US" dirty="0"/>
          </a:p>
        </p:txBody>
      </p:sp>
      <p:sp>
        <p:nvSpPr>
          <p:cNvPr id="2" name="Title 1"/>
          <p:cNvSpPr>
            <a:spLocks noGrp="1"/>
          </p:cNvSpPr>
          <p:nvPr>
            <p:ph type="title"/>
          </p:nvPr>
        </p:nvSpPr>
        <p:spPr>
          <a:xfrm>
            <a:off x="357188" y="360362"/>
            <a:ext cx="8508905" cy="613305"/>
          </a:xfrm>
        </p:spPr>
        <p:txBody>
          <a:bodyPr/>
          <a:lstStyle/>
          <a:p>
            <a:r>
              <a:rPr lang="en-US" dirty="0"/>
              <a:t>Constraint Theory Applied - Manufacturing</a:t>
            </a:r>
          </a:p>
        </p:txBody>
      </p:sp>
      <p:sp>
        <p:nvSpPr>
          <p:cNvPr id="3" name="Content Placeholder 2"/>
          <p:cNvSpPr>
            <a:spLocks noGrp="1"/>
          </p:cNvSpPr>
          <p:nvPr>
            <p:ph idx="4294967295"/>
          </p:nvPr>
        </p:nvSpPr>
        <p:spPr>
          <a:xfrm>
            <a:off x="357189" y="897466"/>
            <a:ext cx="11115674" cy="5074709"/>
          </a:xfrm>
        </p:spPr>
        <p:txBody>
          <a:bodyPr/>
          <a:lstStyle/>
          <a:p>
            <a:r>
              <a:rPr lang="en-US" sz="1800" b="1" dirty="0">
                <a:solidFill>
                  <a:schemeClr val="bg1"/>
                </a:solidFill>
              </a:rPr>
              <a:t>Identify the Constraint</a:t>
            </a:r>
            <a:r>
              <a:rPr lang="en-US" sz="1800" dirty="0">
                <a:solidFill>
                  <a:schemeClr val="bg1"/>
                </a:solidFill>
              </a:rPr>
              <a:t> – Which station has the biggest pile of subassemblies waiting for it?</a:t>
            </a:r>
          </a:p>
          <a:p>
            <a:r>
              <a:rPr lang="en-US" sz="1800" b="1" dirty="0">
                <a:solidFill>
                  <a:schemeClr val="bg1"/>
                </a:solidFill>
              </a:rPr>
              <a:t>Exploit the Constraint</a:t>
            </a:r>
            <a:r>
              <a:rPr lang="en-US" sz="1800" dirty="0">
                <a:solidFill>
                  <a:schemeClr val="bg1"/>
                </a:solidFill>
              </a:rPr>
              <a:t> – Limit, prioritize work (materiel, sales) into plant to the constraint</a:t>
            </a:r>
          </a:p>
          <a:p>
            <a:r>
              <a:rPr lang="en-US" sz="1800" b="1" dirty="0">
                <a:solidFill>
                  <a:schemeClr val="bg1"/>
                </a:solidFill>
              </a:rPr>
              <a:t>Subordinate Everything to the Constraint</a:t>
            </a:r>
          </a:p>
          <a:p>
            <a:pPr lvl="1"/>
            <a:r>
              <a:rPr lang="en-US" sz="1800" dirty="0">
                <a:solidFill>
                  <a:schemeClr val="bg1"/>
                </a:solidFill>
              </a:rPr>
              <a:t>Inspection station in front of constraint</a:t>
            </a:r>
          </a:p>
          <a:p>
            <a:pPr lvl="1"/>
            <a:r>
              <a:rPr lang="en-US" sz="1800" dirty="0">
                <a:solidFill>
                  <a:schemeClr val="bg1"/>
                </a:solidFill>
              </a:rPr>
              <a:t>Can another station do some of that work?</a:t>
            </a:r>
          </a:p>
          <a:p>
            <a:r>
              <a:rPr lang="en-US" sz="1800" b="1" dirty="0">
                <a:solidFill>
                  <a:schemeClr val="bg1"/>
                </a:solidFill>
              </a:rPr>
              <a:t>Elevate the Constraint</a:t>
            </a:r>
            <a:r>
              <a:rPr lang="en-US" sz="1800" dirty="0">
                <a:solidFill>
                  <a:schemeClr val="bg1"/>
                </a:solidFill>
              </a:rPr>
              <a:t> – More staff, shifts at</a:t>
            </a:r>
            <a:br>
              <a:rPr lang="en-US" sz="1800" dirty="0">
                <a:solidFill>
                  <a:schemeClr val="bg1"/>
                </a:solidFill>
              </a:rPr>
            </a:br>
            <a:r>
              <a:rPr lang="en-US" sz="1800" dirty="0">
                <a:solidFill>
                  <a:schemeClr val="bg1"/>
                </a:solidFill>
              </a:rPr>
              <a:t>constraint station; install another copy</a:t>
            </a:r>
          </a:p>
          <a:p>
            <a:r>
              <a:rPr lang="en-US" sz="1800" b="1" dirty="0">
                <a:solidFill>
                  <a:schemeClr val="bg1"/>
                </a:solidFill>
              </a:rPr>
              <a:t>Avoid Inertia</a:t>
            </a:r>
            <a:r>
              <a:rPr lang="en-US" sz="1800" dirty="0">
                <a:solidFill>
                  <a:schemeClr val="bg1"/>
                </a:solidFill>
              </a:rPr>
              <a:t> – After every improvement, see if that</a:t>
            </a:r>
            <a:br>
              <a:rPr lang="en-US" sz="1800" dirty="0">
                <a:solidFill>
                  <a:schemeClr val="bg1"/>
                </a:solidFill>
              </a:rPr>
            </a:br>
            <a:r>
              <a:rPr lang="en-US" sz="1800" dirty="0">
                <a:solidFill>
                  <a:schemeClr val="bg1"/>
                </a:solidFill>
              </a:rPr>
              <a:t>station is still the constraint</a:t>
            </a:r>
          </a:p>
        </p:txBody>
      </p:sp>
      <p:pic>
        <p:nvPicPr>
          <p:cNvPr id="3074" name="Picture 2" descr="Manufacture GIFs - Get the best GIF on GIPHY">
            <a:extLst>
              <a:ext uri="{FF2B5EF4-FFF2-40B4-BE49-F238E27FC236}">
                <a16:creationId xmlns:a16="http://schemas.microsoft.com/office/drawing/2014/main" id="{C575044D-9ED6-E6BB-D406-B52C72316C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9170" y="2196353"/>
            <a:ext cx="5237630" cy="3491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312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204FE7F-AC02-4933-A3F3-221A9E33CB7F}" type="datetime1">
              <a:rPr lang="en-US" smtClean="0"/>
              <a:pPr/>
              <a:t>8/8/2022</a:t>
            </a:fld>
            <a:endParaRPr lang="en-US" dirty="0"/>
          </a:p>
        </p:txBody>
      </p:sp>
      <p:sp>
        <p:nvSpPr>
          <p:cNvPr id="6" name="Slide Number Placeholder 5"/>
          <p:cNvSpPr>
            <a:spLocks noGrp="1"/>
          </p:cNvSpPr>
          <p:nvPr>
            <p:ph type="sldNum" sz="quarter" idx="12"/>
          </p:nvPr>
        </p:nvSpPr>
        <p:spPr/>
        <p:txBody>
          <a:bodyPr/>
          <a:lstStyle/>
          <a:p>
            <a:fld id="{23AA811B-2EBD-4900-905E-5BE206449611}" type="slidenum">
              <a:rPr lang="en-US" smtClean="0"/>
              <a:pPr/>
              <a:t>6</a:t>
            </a:fld>
            <a:endParaRPr lang="en-US" dirty="0"/>
          </a:p>
        </p:txBody>
      </p:sp>
      <p:sp>
        <p:nvSpPr>
          <p:cNvPr id="7" name="Text Placeholder 6"/>
          <p:cNvSpPr>
            <a:spLocks noGrp="1"/>
          </p:cNvSpPr>
          <p:nvPr>
            <p:ph type="body" sz="quarter" idx="16"/>
          </p:nvPr>
        </p:nvSpPr>
        <p:spPr>
          <a:xfrm>
            <a:off x="360000" y="5972400"/>
            <a:ext cx="11206800" cy="179163"/>
          </a:xfrm>
        </p:spPr>
        <p:txBody>
          <a:bodyPr/>
          <a:lstStyle/>
          <a:p>
            <a:endParaRPr lang="en-US" dirty="0"/>
          </a:p>
        </p:txBody>
      </p:sp>
      <p:sp>
        <p:nvSpPr>
          <p:cNvPr id="2" name="Title 1"/>
          <p:cNvSpPr>
            <a:spLocks noGrp="1"/>
          </p:cNvSpPr>
          <p:nvPr>
            <p:ph type="title"/>
          </p:nvPr>
        </p:nvSpPr>
        <p:spPr>
          <a:xfrm>
            <a:off x="357188" y="360362"/>
            <a:ext cx="9244012" cy="613305"/>
          </a:xfrm>
        </p:spPr>
        <p:txBody>
          <a:bodyPr/>
          <a:lstStyle/>
          <a:p>
            <a:r>
              <a:rPr lang="en-US" dirty="0"/>
              <a:t>Constraint Theory Applied - Software Construction</a:t>
            </a:r>
          </a:p>
        </p:txBody>
      </p:sp>
      <p:sp>
        <p:nvSpPr>
          <p:cNvPr id="3" name="Content Placeholder 2"/>
          <p:cNvSpPr>
            <a:spLocks noGrp="1"/>
          </p:cNvSpPr>
          <p:nvPr>
            <p:ph idx="4294967295"/>
          </p:nvPr>
        </p:nvSpPr>
        <p:spPr>
          <a:xfrm>
            <a:off x="357189" y="897466"/>
            <a:ext cx="11115674" cy="5074709"/>
          </a:xfrm>
        </p:spPr>
        <p:txBody>
          <a:bodyPr/>
          <a:lstStyle/>
          <a:p>
            <a:r>
              <a:rPr lang="en-US" sz="1800" b="1" dirty="0">
                <a:solidFill>
                  <a:schemeClr val="bg1"/>
                </a:solidFill>
              </a:rPr>
              <a:t>Identify the Constraint</a:t>
            </a:r>
            <a:r>
              <a:rPr lang="en-US" sz="1800" dirty="0">
                <a:solidFill>
                  <a:schemeClr val="bg1"/>
                </a:solidFill>
              </a:rPr>
              <a:t> – Which team/person are you always waiting on?</a:t>
            </a:r>
          </a:p>
          <a:p>
            <a:r>
              <a:rPr lang="en-US" sz="1800" b="1" dirty="0">
                <a:solidFill>
                  <a:schemeClr val="bg1"/>
                </a:solidFill>
              </a:rPr>
              <a:t>Exploit the Constraint</a:t>
            </a:r>
            <a:r>
              <a:rPr lang="en-US" sz="1800" dirty="0">
                <a:solidFill>
                  <a:schemeClr val="bg1"/>
                </a:solidFill>
              </a:rPr>
              <a:t> – Keep and prioritize a backlog for that team/person; tag work dependent on them</a:t>
            </a:r>
          </a:p>
          <a:p>
            <a:r>
              <a:rPr lang="en-US" sz="1800" b="1" dirty="0">
                <a:solidFill>
                  <a:schemeClr val="bg1"/>
                </a:solidFill>
              </a:rPr>
              <a:t>Subordinate Everything to the Constraint</a:t>
            </a:r>
          </a:p>
          <a:p>
            <a:pPr lvl="1"/>
            <a:r>
              <a:rPr lang="en-US" sz="1800" dirty="0">
                <a:solidFill>
                  <a:schemeClr val="bg1"/>
                </a:solidFill>
              </a:rPr>
              <a:t>Communicate clearly to avoid delays clarifying the ask</a:t>
            </a:r>
          </a:p>
          <a:p>
            <a:pPr lvl="1"/>
            <a:r>
              <a:rPr lang="en-US" sz="1800" dirty="0">
                <a:solidFill>
                  <a:schemeClr val="bg1"/>
                </a:solidFill>
              </a:rPr>
              <a:t>Can someone else do this?</a:t>
            </a:r>
          </a:p>
          <a:p>
            <a:r>
              <a:rPr lang="en-US" sz="1800" b="1" dirty="0">
                <a:solidFill>
                  <a:schemeClr val="bg1"/>
                </a:solidFill>
              </a:rPr>
              <a:t>Elevate the Constraint</a:t>
            </a:r>
            <a:r>
              <a:rPr lang="en-US" sz="1800" dirty="0">
                <a:solidFill>
                  <a:schemeClr val="bg1"/>
                </a:solidFill>
              </a:rPr>
              <a:t> – Train or hire people to</a:t>
            </a:r>
            <a:br>
              <a:rPr lang="en-US" sz="1800" dirty="0">
                <a:solidFill>
                  <a:schemeClr val="bg1"/>
                </a:solidFill>
              </a:rPr>
            </a:br>
            <a:r>
              <a:rPr lang="en-US" sz="1800" dirty="0">
                <a:solidFill>
                  <a:schemeClr val="bg1"/>
                </a:solidFill>
              </a:rPr>
              <a:t>grow the constraint’s velocity</a:t>
            </a:r>
          </a:p>
          <a:p>
            <a:r>
              <a:rPr lang="en-US" sz="1800" b="1" dirty="0">
                <a:solidFill>
                  <a:schemeClr val="bg1"/>
                </a:solidFill>
              </a:rPr>
              <a:t>Avoid Inertia</a:t>
            </a:r>
            <a:r>
              <a:rPr lang="en-US" sz="1800" dirty="0">
                <a:solidFill>
                  <a:schemeClr val="bg1"/>
                </a:solidFill>
              </a:rPr>
              <a:t> – Periodically ask yourselves if that</a:t>
            </a:r>
            <a:br>
              <a:rPr lang="en-US" sz="1800" dirty="0">
                <a:solidFill>
                  <a:schemeClr val="bg1"/>
                </a:solidFill>
              </a:rPr>
            </a:br>
            <a:r>
              <a:rPr lang="en-US" sz="1800" dirty="0">
                <a:solidFill>
                  <a:schemeClr val="bg1"/>
                </a:solidFill>
              </a:rPr>
              <a:t>team/person is still the constraint</a:t>
            </a:r>
          </a:p>
        </p:txBody>
      </p:sp>
      <p:pic>
        <p:nvPicPr>
          <p:cNvPr id="2050" name="Picture 2" descr="Best Fast Workers God Level GIFs | Gfycat">
            <a:extLst>
              <a:ext uri="{FF2B5EF4-FFF2-40B4-BE49-F238E27FC236}">
                <a16:creationId xmlns:a16="http://schemas.microsoft.com/office/drawing/2014/main" id="{16013A17-02FD-418B-3A1B-55C2545824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798761"/>
            <a:ext cx="5470800" cy="307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9906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204FE7F-AC02-4933-A3F3-221A9E33CB7F}" type="datetime1">
              <a:rPr lang="en-US" smtClean="0"/>
              <a:pPr/>
              <a:t>8/8/2022</a:t>
            </a:fld>
            <a:endParaRPr lang="en-US" dirty="0"/>
          </a:p>
        </p:txBody>
      </p:sp>
      <p:sp>
        <p:nvSpPr>
          <p:cNvPr id="6" name="Slide Number Placeholder 5"/>
          <p:cNvSpPr>
            <a:spLocks noGrp="1"/>
          </p:cNvSpPr>
          <p:nvPr>
            <p:ph type="sldNum" sz="quarter" idx="12"/>
          </p:nvPr>
        </p:nvSpPr>
        <p:spPr/>
        <p:txBody>
          <a:bodyPr/>
          <a:lstStyle/>
          <a:p>
            <a:fld id="{23AA811B-2EBD-4900-905E-5BE206449611}" type="slidenum">
              <a:rPr lang="en-US" smtClean="0"/>
              <a:pPr/>
              <a:t>7</a:t>
            </a:fld>
            <a:endParaRPr lang="en-US" dirty="0"/>
          </a:p>
        </p:txBody>
      </p:sp>
      <p:sp>
        <p:nvSpPr>
          <p:cNvPr id="7" name="Text Placeholder 6"/>
          <p:cNvSpPr>
            <a:spLocks noGrp="1"/>
          </p:cNvSpPr>
          <p:nvPr>
            <p:ph type="body" sz="quarter" idx="16"/>
          </p:nvPr>
        </p:nvSpPr>
        <p:spPr>
          <a:xfrm>
            <a:off x="360000" y="5972400"/>
            <a:ext cx="11206800" cy="179163"/>
          </a:xfrm>
        </p:spPr>
        <p:txBody>
          <a:bodyPr/>
          <a:lstStyle/>
          <a:p>
            <a:endParaRPr lang="en-US" dirty="0"/>
          </a:p>
        </p:txBody>
      </p:sp>
      <p:sp>
        <p:nvSpPr>
          <p:cNvPr id="2" name="Title 1"/>
          <p:cNvSpPr>
            <a:spLocks noGrp="1"/>
          </p:cNvSpPr>
          <p:nvPr>
            <p:ph type="title"/>
          </p:nvPr>
        </p:nvSpPr>
        <p:spPr>
          <a:xfrm>
            <a:off x="357188" y="360362"/>
            <a:ext cx="9244012" cy="613305"/>
          </a:xfrm>
        </p:spPr>
        <p:txBody>
          <a:bodyPr/>
          <a:lstStyle/>
          <a:p>
            <a:r>
              <a:rPr lang="en-US" dirty="0"/>
              <a:t>Constraint Theory Applied - Data Processing</a:t>
            </a:r>
          </a:p>
        </p:txBody>
      </p:sp>
      <p:sp>
        <p:nvSpPr>
          <p:cNvPr id="3" name="Content Placeholder 2"/>
          <p:cNvSpPr>
            <a:spLocks noGrp="1"/>
          </p:cNvSpPr>
          <p:nvPr>
            <p:ph idx="4294967295"/>
          </p:nvPr>
        </p:nvSpPr>
        <p:spPr>
          <a:xfrm>
            <a:off x="357189" y="897466"/>
            <a:ext cx="11115674" cy="5074709"/>
          </a:xfrm>
        </p:spPr>
        <p:txBody>
          <a:bodyPr/>
          <a:lstStyle/>
          <a:p>
            <a:r>
              <a:rPr lang="en-US" sz="1800" b="1" dirty="0">
                <a:solidFill>
                  <a:schemeClr val="bg1"/>
                </a:solidFill>
              </a:rPr>
              <a:t>Identify the Constraint</a:t>
            </a:r>
            <a:r>
              <a:rPr lang="en-US" sz="1800" dirty="0">
                <a:solidFill>
                  <a:schemeClr val="bg1"/>
                </a:solidFill>
              </a:rPr>
              <a:t> – Growing lag; highest %age of total cycle time; VM with worst CPU usage</a:t>
            </a:r>
          </a:p>
          <a:p>
            <a:r>
              <a:rPr lang="en-US" sz="1800" b="1" dirty="0">
                <a:solidFill>
                  <a:schemeClr val="bg1"/>
                </a:solidFill>
              </a:rPr>
              <a:t>Exploit the Constraint</a:t>
            </a:r>
            <a:r>
              <a:rPr lang="en-US" sz="1800" dirty="0">
                <a:solidFill>
                  <a:schemeClr val="bg1"/>
                </a:solidFill>
              </a:rPr>
              <a:t> – Durable queue ahead of constraint; throttle upstream to constraint (or queue)</a:t>
            </a:r>
          </a:p>
          <a:p>
            <a:r>
              <a:rPr lang="en-US" sz="1800" b="1" dirty="0">
                <a:solidFill>
                  <a:schemeClr val="bg1"/>
                </a:solidFill>
              </a:rPr>
              <a:t>Subordinate Everything to the Constraint </a:t>
            </a:r>
            <a:r>
              <a:rPr lang="en-US" sz="1800" dirty="0">
                <a:solidFill>
                  <a:schemeClr val="bg1"/>
                </a:solidFill>
              </a:rPr>
              <a:t>– Offload work; validate inputs; compartmentalize deploys</a:t>
            </a:r>
          </a:p>
          <a:p>
            <a:r>
              <a:rPr lang="en-US" sz="1800" b="1" dirty="0">
                <a:solidFill>
                  <a:schemeClr val="bg1"/>
                </a:solidFill>
              </a:rPr>
              <a:t>Elevate the Constraint</a:t>
            </a:r>
            <a:r>
              <a:rPr lang="en-US" sz="1800" dirty="0">
                <a:solidFill>
                  <a:schemeClr val="bg1"/>
                </a:solidFill>
              </a:rPr>
              <a:t> – Scale constraint up</a:t>
            </a:r>
            <a:br>
              <a:rPr lang="en-US" sz="1800" dirty="0">
                <a:solidFill>
                  <a:schemeClr val="bg1"/>
                </a:solidFill>
              </a:rPr>
            </a:br>
            <a:r>
              <a:rPr lang="en-US" sz="1800" dirty="0">
                <a:solidFill>
                  <a:schemeClr val="bg1"/>
                </a:solidFill>
              </a:rPr>
              <a:t>or out; switch to idempotency for unit-level</a:t>
            </a:r>
            <a:br>
              <a:rPr lang="en-US" sz="1800" dirty="0">
                <a:solidFill>
                  <a:schemeClr val="bg1"/>
                </a:solidFill>
              </a:rPr>
            </a:br>
            <a:r>
              <a:rPr lang="en-US" sz="1800" dirty="0">
                <a:solidFill>
                  <a:schemeClr val="bg1"/>
                </a:solidFill>
              </a:rPr>
              <a:t>load balancing</a:t>
            </a:r>
          </a:p>
          <a:p>
            <a:r>
              <a:rPr lang="en-US" sz="1800" b="1" dirty="0">
                <a:solidFill>
                  <a:schemeClr val="bg1"/>
                </a:solidFill>
              </a:rPr>
              <a:t>Avoid Inertia</a:t>
            </a:r>
            <a:r>
              <a:rPr lang="en-US" sz="1800" dirty="0">
                <a:solidFill>
                  <a:schemeClr val="bg1"/>
                </a:solidFill>
              </a:rPr>
              <a:t> – Look at data after every</a:t>
            </a:r>
            <a:br>
              <a:rPr lang="en-US" sz="1800" dirty="0">
                <a:solidFill>
                  <a:schemeClr val="bg1"/>
                </a:solidFill>
              </a:rPr>
            </a:br>
            <a:r>
              <a:rPr lang="en-US" sz="1800" dirty="0">
                <a:solidFill>
                  <a:schemeClr val="bg1"/>
                </a:solidFill>
              </a:rPr>
              <a:t>improvement to see if something else is now</a:t>
            </a:r>
            <a:br>
              <a:rPr lang="en-US" sz="1800" dirty="0">
                <a:solidFill>
                  <a:schemeClr val="bg1"/>
                </a:solidFill>
              </a:rPr>
            </a:br>
            <a:r>
              <a:rPr lang="en-US" sz="1800" dirty="0">
                <a:solidFill>
                  <a:schemeClr val="bg1"/>
                </a:solidFill>
              </a:rPr>
              <a:t>the constraint</a:t>
            </a:r>
          </a:p>
        </p:txBody>
      </p:sp>
      <p:pic>
        <p:nvPicPr>
          <p:cNvPr id="4098" name="Picture 2" descr="IT Bottlenecks: IT Service Management To Help You Deal With Them">
            <a:extLst>
              <a:ext uri="{FF2B5EF4-FFF2-40B4-BE49-F238E27FC236}">
                <a16:creationId xmlns:a16="http://schemas.microsoft.com/office/drawing/2014/main" id="{7DD2761E-782E-2EEA-4E87-AF593CD39D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550" y="2303147"/>
            <a:ext cx="6191250" cy="347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498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204FE7F-AC02-4933-A3F3-221A9E33CB7F}" type="datetime1">
              <a:rPr lang="en-US" smtClean="0"/>
              <a:pPr/>
              <a:t>8/8/2022</a:t>
            </a:fld>
            <a:endParaRPr lang="en-US" dirty="0"/>
          </a:p>
        </p:txBody>
      </p:sp>
      <p:sp>
        <p:nvSpPr>
          <p:cNvPr id="6" name="Slide Number Placeholder 5"/>
          <p:cNvSpPr>
            <a:spLocks noGrp="1"/>
          </p:cNvSpPr>
          <p:nvPr>
            <p:ph type="sldNum" sz="quarter" idx="12"/>
          </p:nvPr>
        </p:nvSpPr>
        <p:spPr/>
        <p:txBody>
          <a:bodyPr/>
          <a:lstStyle/>
          <a:p>
            <a:fld id="{23AA811B-2EBD-4900-905E-5BE206449611}" type="slidenum">
              <a:rPr lang="en-US" smtClean="0"/>
              <a:pPr/>
              <a:t>8</a:t>
            </a:fld>
            <a:endParaRPr lang="en-US" dirty="0"/>
          </a:p>
        </p:txBody>
      </p:sp>
      <p:sp>
        <p:nvSpPr>
          <p:cNvPr id="7" name="Text Placeholder 6"/>
          <p:cNvSpPr>
            <a:spLocks noGrp="1"/>
          </p:cNvSpPr>
          <p:nvPr>
            <p:ph type="body" sz="quarter" idx="16"/>
          </p:nvPr>
        </p:nvSpPr>
        <p:spPr>
          <a:xfrm>
            <a:off x="360000" y="5972400"/>
            <a:ext cx="11206800" cy="179163"/>
          </a:xfrm>
        </p:spPr>
        <p:txBody>
          <a:bodyPr/>
          <a:lstStyle/>
          <a:p>
            <a:endParaRPr lang="en-US" dirty="0"/>
          </a:p>
        </p:txBody>
      </p:sp>
      <p:sp>
        <p:nvSpPr>
          <p:cNvPr id="2" name="Title 1"/>
          <p:cNvSpPr>
            <a:spLocks noGrp="1"/>
          </p:cNvSpPr>
          <p:nvPr>
            <p:ph type="title"/>
          </p:nvPr>
        </p:nvSpPr>
        <p:spPr>
          <a:xfrm>
            <a:off x="357189" y="360362"/>
            <a:ext cx="7394616" cy="613305"/>
          </a:xfrm>
        </p:spPr>
        <p:txBody>
          <a:bodyPr/>
          <a:lstStyle/>
          <a:p>
            <a:r>
              <a:rPr lang="en-US" dirty="0"/>
              <a:t>Sources and Discussion</a:t>
            </a:r>
          </a:p>
        </p:txBody>
      </p:sp>
      <p:sp>
        <p:nvSpPr>
          <p:cNvPr id="3" name="Content Placeholder 2"/>
          <p:cNvSpPr>
            <a:spLocks noGrp="1"/>
          </p:cNvSpPr>
          <p:nvPr>
            <p:ph idx="4294967295"/>
          </p:nvPr>
        </p:nvSpPr>
        <p:spPr>
          <a:xfrm>
            <a:off x="357189" y="897466"/>
            <a:ext cx="11115674" cy="5074709"/>
          </a:xfrm>
        </p:spPr>
        <p:txBody>
          <a:bodyPr/>
          <a:lstStyle/>
          <a:p>
            <a:r>
              <a:rPr lang="en-US" sz="1800" b="1" dirty="0">
                <a:solidFill>
                  <a:schemeClr val="bg1"/>
                </a:solidFill>
              </a:rPr>
              <a:t>The Phoenix Project</a:t>
            </a:r>
            <a:r>
              <a:rPr lang="en-US" sz="1800" dirty="0">
                <a:solidFill>
                  <a:schemeClr val="bg1"/>
                </a:solidFill>
              </a:rPr>
              <a:t> – Novel by Kim, Behr, and others covering Constraint Theory </a:t>
            </a:r>
            <a:r>
              <a:rPr lang="en-US" sz="1800">
                <a:solidFill>
                  <a:schemeClr val="bg1"/>
                </a:solidFill>
              </a:rPr>
              <a:t>in software</a:t>
            </a:r>
            <a:endParaRPr lang="en-US" sz="1800" dirty="0">
              <a:solidFill>
                <a:schemeClr val="bg1"/>
              </a:solidFill>
            </a:endParaRPr>
          </a:p>
          <a:p>
            <a:r>
              <a:rPr lang="en-US" sz="1800" b="1" dirty="0">
                <a:solidFill>
                  <a:schemeClr val="bg1"/>
                </a:solidFill>
              </a:rPr>
              <a:t>Theory of Constraints – The Goal</a:t>
            </a:r>
            <a:r>
              <a:rPr lang="en-US" sz="1800" dirty="0">
                <a:solidFill>
                  <a:schemeClr val="bg1"/>
                </a:solidFill>
              </a:rPr>
              <a:t> – Article on Medium by Tom Connor</a:t>
            </a:r>
          </a:p>
          <a:p>
            <a:r>
              <a:rPr lang="en-US" sz="1800" b="1" dirty="0">
                <a:solidFill>
                  <a:schemeClr val="bg1"/>
                </a:solidFill>
              </a:rPr>
              <a:t>Everything You Need to Know About the Theory of Constraints </a:t>
            </a:r>
            <a:r>
              <a:rPr lang="en-US" sz="1800" dirty="0">
                <a:solidFill>
                  <a:schemeClr val="bg1"/>
                </a:solidFill>
              </a:rPr>
              <a:t>– Article on Smartsheet by Kate </a:t>
            </a:r>
            <a:r>
              <a:rPr lang="en-US" sz="1800" dirty="0" err="1">
                <a:solidFill>
                  <a:schemeClr val="bg1"/>
                </a:solidFill>
              </a:rPr>
              <a:t>Eby</a:t>
            </a:r>
            <a:endParaRPr lang="en-US" sz="1800" dirty="0">
              <a:solidFill>
                <a:schemeClr val="bg1"/>
              </a:solidFill>
            </a:endParaRPr>
          </a:p>
          <a:p>
            <a:r>
              <a:rPr lang="en-US" sz="1800" b="1" dirty="0">
                <a:solidFill>
                  <a:schemeClr val="bg1"/>
                </a:solidFill>
              </a:rPr>
              <a:t>The Goal </a:t>
            </a:r>
            <a:r>
              <a:rPr lang="en-US" sz="1800" dirty="0">
                <a:solidFill>
                  <a:schemeClr val="bg1"/>
                </a:solidFill>
              </a:rPr>
              <a:t>– Seminal novel by Eliyahu Goldratt</a:t>
            </a:r>
          </a:p>
        </p:txBody>
      </p:sp>
      <p:pic>
        <p:nvPicPr>
          <p:cNvPr id="5122" name="Picture 2" descr="The Phoenix Project Reader's Guide">
            <a:extLst>
              <a:ext uri="{FF2B5EF4-FFF2-40B4-BE49-F238E27FC236}">
                <a16:creationId xmlns:a16="http://schemas.microsoft.com/office/drawing/2014/main" id="{E7318D23-A913-1182-E55B-94904E92B3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9" y="2754744"/>
            <a:ext cx="2338186" cy="302502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The Goal: A Process of Ongoing Improvement by Eliyahu M. Goldratt, Jeff Cox  | The Book Haven">
            <a:extLst>
              <a:ext uri="{FF2B5EF4-FFF2-40B4-BE49-F238E27FC236}">
                <a16:creationId xmlns:a16="http://schemas.microsoft.com/office/drawing/2014/main" id="{F0C7AE97-75A4-CE68-BE41-60C92AAD75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642" t="10056" r="23487" b="9350"/>
          <a:stretch/>
        </p:blipFill>
        <p:spPr bwMode="auto">
          <a:xfrm>
            <a:off x="3113202" y="2749238"/>
            <a:ext cx="2032539" cy="3098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81766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UBGRID]" val="[SubGrid]"/>
</p:tagLst>
</file>

<file path=ppt/tags/tag10.xml><?xml version="1.0" encoding="utf-8"?>
<p:tagLst xmlns:a="http://schemas.openxmlformats.org/drawingml/2006/main" xmlns:r="http://schemas.openxmlformats.org/officeDocument/2006/relationships" xmlns:p="http://schemas.openxmlformats.org/presentationml/2006/main">
  <p:tag name="[SUBGRID]" val="[SubGrid]"/>
</p:tagLst>
</file>

<file path=ppt/tags/tag11.xml><?xml version="1.0" encoding="utf-8"?>
<p:tagLst xmlns:a="http://schemas.openxmlformats.org/drawingml/2006/main" xmlns:r="http://schemas.openxmlformats.org/officeDocument/2006/relationships" xmlns:p="http://schemas.openxmlformats.org/presentationml/2006/main">
  <p:tag name="[SUBGRID]" val="[SubGrid]"/>
</p:tagLst>
</file>

<file path=ppt/tags/tag12.xml><?xml version="1.0" encoding="utf-8"?>
<p:tagLst xmlns:a="http://schemas.openxmlformats.org/drawingml/2006/main" xmlns:r="http://schemas.openxmlformats.org/officeDocument/2006/relationships" xmlns:p="http://schemas.openxmlformats.org/presentationml/2006/main">
  <p:tag name="[SUBGRID]" val="[SubGrid]"/>
</p:tagLst>
</file>

<file path=ppt/tags/tag13.xml><?xml version="1.0" encoding="utf-8"?>
<p:tagLst xmlns:a="http://schemas.openxmlformats.org/drawingml/2006/main" xmlns:r="http://schemas.openxmlformats.org/officeDocument/2006/relationships" xmlns:p="http://schemas.openxmlformats.org/presentationml/2006/main">
  <p:tag name="[SUBGRID]" val="[SubGrid]"/>
</p:tagLst>
</file>

<file path=ppt/tags/tag14.xml><?xml version="1.0" encoding="utf-8"?>
<p:tagLst xmlns:a="http://schemas.openxmlformats.org/drawingml/2006/main" xmlns:r="http://schemas.openxmlformats.org/officeDocument/2006/relationships" xmlns:p="http://schemas.openxmlformats.org/presentationml/2006/main">
  <p:tag name="[SUBGRID]" val="[SubGrid]"/>
</p:tagLst>
</file>

<file path=ppt/tags/tag15.xml><?xml version="1.0" encoding="utf-8"?>
<p:tagLst xmlns:a="http://schemas.openxmlformats.org/drawingml/2006/main" xmlns:r="http://schemas.openxmlformats.org/officeDocument/2006/relationships" xmlns:p="http://schemas.openxmlformats.org/presentationml/2006/main">
  <p:tag name="[SUBGRID]" val="[SubGrid]"/>
</p:tagLst>
</file>

<file path=ppt/tags/tag16.xml><?xml version="1.0" encoding="utf-8"?>
<p:tagLst xmlns:a="http://schemas.openxmlformats.org/drawingml/2006/main" xmlns:r="http://schemas.openxmlformats.org/officeDocument/2006/relationships" xmlns:p="http://schemas.openxmlformats.org/presentationml/2006/main">
  <p:tag name="[SUBGRID]" val="[SubGrid]"/>
</p:tagLst>
</file>

<file path=ppt/tags/tag17.xml><?xml version="1.0" encoding="utf-8"?>
<p:tagLst xmlns:a="http://schemas.openxmlformats.org/drawingml/2006/main" xmlns:r="http://schemas.openxmlformats.org/officeDocument/2006/relationships" xmlns:p="http://schemas.openxmlformats.org/presentationml/2006/main">
  <p:tag name="[SUBGRID]" val="[SubGrid]"/>
</p:tagLst>
</file>

<file path=ppt/tags/tag18.xml><?xml version="1.0" encoding="utf-8"?>
<p:tagLst xmlns:a="http://schemas.openxmlformats.org/drawingml/2006/main" xmlns:r="http://schemas.openxmlformats.org/officeDocument/2006/relationships" xmlns:p="http://schemas.openxmlformats.org/presentationml/2006/main">
  <p:tag name="[SUBGRID]" val="[SubGrid]"/>
</p:tagLst>
</file>

<file path=ppt/tags/tag19.xml><?xml version="1.0" encoding="utf-8"?>
<p:tagLst xmlns:a="http://schemas.openxmlformats.org/drawingml/2006/main" xmlns:r="http://schemas.openxmlformats.org/officeDocument/2006/relationships" xmlns:p="http://schemas.openxmlformats.org/presentationml/2006/main">
  <p:tag name="[SUBGRID]" val="[SubGrid]"/>
</p:tagLst>
</file>

<file path=ppt/tags/tag2.xml><?xml version="1.0" encoding="utf-8"?>
<p:tagLst xmlns:a="http://schemas.openxmlformats.org/drawingml/2006/main" xmlns:r="http://schemas.openxmlformats.org/officeDocument/2006/relationships" xmlns:p="http://schemas.openxmlformats.org/presentationml/2006/main">
  <p:tag name="[SUBGRID]" val="[SubGrid]"/>
</p:tagLst>
</file>

<file path=ppt/tags/tag20.xml><?xml version="1.0" encoding="utf-8"?>
<p:tagLst xmlns:a="http://schemas.openxmlformats.org/drawingml/2006/main" xmlns:r="http://schemas.openxmlformats.org/officeDocument/2006/relationships" xmlns:p="http://schemas.openxmlformats.org/presentationml/2006/main">
  <p:tag name="[SUBGRID]" val="[SubGrid]"/>
</p:tagLst>
</file>

<file path=ppt/tags/tag21.xml><?xml version="1.0" encoding="utf-8"?>
<p:tagLst xmlns:a="http://schemas.openxmlformats.org/drawingml/2006/main" xmlns:r="http://schemas.openxmlformats.org/officeDocument/2006/relationships" xmlns:p="http://schemas.openxmlformats.org/presentationml/2006/main">
  <p:tag name="[SUBGRID]" val="[SubGrid]"/>
</p:tagLst>
</file>

<file path=ppt/tags/tag22.xml><?xml version="1.0" encoding="utf-8"?>
<p:tagLst xmlns:a="http://schemas.openxmlformats.org/drawingml/2006/main" xmlns:r="http://schemas.openxmlformats.org/officeDocument/2006/relationships" xmlns:p="http://schemas.openxmlformats.org/presentationml/2006/main">
  <p:tag name="[SUBGRID]" val="[SubGrid]"/>
</p:tagLst>
</file>

<file path=ppt/tags/tag23.xml><?xml version="1.0" encoding="utf-8"?>
<p:tagLst xmlns:a="http://schemas.openxmlformats.org/drawingml/2006/main" xmlns:r="http://schemas.openxmlformats.org/officeDocument/2006/relationships" xmlns:p="http://schemas.openxmlformats.org/presentationml/2006/main">
  <p:tag name="[SUBGRID]" val="[SubGrid]"/>
</p:tagLst>
</file>

<file path=ppt/tags/tag3.xml><?xml version="1.0" encoding="utf-8"?>
<p:tagLst xmlns:a="http://schemas.openxmlformats.org/drawingml/2006/main" xmlns:r="http://schemas.openxmlformats.org/officeDocument/2006/relationships" xmlns:p="http://schemas.openxmlformats.org/presentationml/2006/main">
  <p:tag name="[SUBGRID]" val="[SubGrid]"/>
</p:tagLst>
</file>

<file path=ppt/tags/tag4.xml><?xml version="1.0" encoding="utf-8"?>
<p:tagLst xmlns:a="http://schemas.openxmlformats.org/drawingml/2006/main" xmlns:r="http://schemas.openxmlformats.org/officeDocument/2006/relationships" xmlns:p="http://schemas.openxmlformats.org/presentationml/2006/main">
  <p:tag name="[SUBGRID]" val="[SubGrid]"/>
</p:tagLst>
</file>

<file path=ppt/tags/tag5.xml><?xml version="1.0" encoding="utf-8"?>
<p:tagLst xmlns:a="http://schemas.openxmlformats.org/drawingml/2006/main" xmlns:r="http://schemas.openxmlformats.org/officeDocument/2006/relationships" xmlns:p="http://schemas.openxmlformats.org/presentationml/2006/main">
  <p:tag name="[SUBGRID]" val="[SubGrid]"/>
</p:tagLst>
</file>

<file path=ppt/tags/tag6.xml><?xml version="1.0" encoding="utf-8"?>
<p:tagLst xmlns:a="http://schemas.openxmlformats.org/drawingml/2006/main" xmlns:r="http://schemas.openxmlformats.org/officeDocument/2006/relationships" xmlns:p="http://schemas.openxmlformats.org/presentationml/2006/main">
  <p:tag name="[SUBGRID]" val="[SubGrid]"/>
</p:tagLst>
</file>

<file path=ppt/tags/tag7.xml><?xml version="1.0" encoding="utf-8"?>
<p:tagLst xmlns:a="http://schemas.openxmlformats.org/drawingml/2006/main" xmlns:r="http://schemas.openxmlformats.org/officeDocument/2006/relationships" xmlns:p="http://schemas.openxmlformats.org/presentationml/2006/main">
  <p:tag name="[SUBGRID]" val="[SubGrid]"/>
</p:tagLst>
</file>

<file path=ppt/tags/tag8.xml><?xml version="1.0" encoding="utf-8"?>
<p:tagLst xmlns:a="http://schemas.openxmlformats.org/drawingml/2006/main" xmlns:r="http://schemas.openxmlformats.org/officeDocument/2006/relationships" xmlns:p="http://schemas.openxmlformats.org/presentationml/2006/main">
  <p:tag name="[SUBGRID]" val="[SubGrid]"/>
</p:tagLst>
</file>

<file path=ppt/tags/tag9.xml><?xml version="1.0" encoding="utf-8"?>
<p:tagLst xmlns:a="http://schemas.openxmlformats.org/drawingml/2006/main" xmlns:r="http://schemas.openxmlformats.org/officeDocument/2006/relationships" xmlns:p="http://schemas.openxmlformats.org/presentationml/2006/main">
  <p:tag name="[SUBGRID]" val="[SubGrid]"/>
</p:tagLst>
</file>

<file path=ppt/theme/theme1.xml><?xml version="1.0" encoding="utf-8"?>
<a:theme xmlns:a="http://schemas.openxmlformats.org/drawingml/2006/main" name="Evernorth 16:9">
  <a:themeElements>
    <a:clrScheme name="Evernorth 2021">
      <a:dk1>
        <a:srgbClr val="000000"/>
      </a:dk1>
      <a:lt1>
        <a:srgbClr val="FFFFFF"/>
      </a:lt1>
      <a:dk2>
        <a:srgbClr val="2A2A2A"/>
      </a:dk2>
      <a:lt2>
        <a:srgbClr val="F7F7F7"/>
      </a:lt2>
      <a:accent1>
        <a:srgbClr val="3EFFC0"/>
      </a:accent1>
      <a:accent2>
        <a:srgbClr val="0033FF"/>
      </a:accent2>
      <a:accent3>
        <a:srgbClr val="33CCFF"/>
      </a:accent3>
      <a:accent4>
        <a:srgbClr val="CCFF66"/>
      </a:accent4>
      <a:accent5>
        <a:srgbClr val="66CC33"/>
      </a:accent5>
      <a:accent6>
        <a:srgbClr val="D5D5D5"/>
      </a:accent6>
      <a:hlink>
        <a:srgbClr val="0033FF"/>
      </a:hlink>
      <a:folHlink>
        <a:srgbClr val="0033FF"/>
      </a:folHlink>
    </a:clrScheme>
    <a:fontScheme name="Cigna 2020">
      <a:majorFont>
        <a:latin typeface="Arial"/>
        <a:ea typeface="MS Gothic"/>
        <a:cs typeface=""/>
      </a:majorFont>
      <a:minorFont>
        <a:latin typeface="Arial"/>
        <a:ea typeface="MS 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lIns="72000" tIns="36000" rIns="72000" bIns="36000" rtlCol="0" anchor="ctr"/>
      <a:lstStyle>
        <a:defPPr algn="ctr">
          <a:defRPr sz="2000" noProof="0" dirty="0" err="1"/>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000" dirty="0" err="1" smtClean="0"/>
        </a:defPPr>
      </a:lstStyle>
    </a:txDef>
  </a:objectDefaults>
  <a:extraClrSchemeLst/>
  <a:custClrLst>
    <a:custClr name="Hypermint Green">
      <a:srgbClr val="3EFFC0"/>
    </a:custClr>
    <a:custClr name="Alternamint Green">
      <a:srgbClr val="00EDA0"/>
    </a:custClr>
    <a:custClr name="White">
      <a:srgbClr val="FFFFFF"/>
    </a:custClr>
    <a:custClr name="Light Grey">
      <a:srgbClr val="F7F7F7"/>
    </a:custClr>
    <a:custClr name="Medium Grey">
      <a:srgbClr val="D5D5D5"/>
    </a:custClr>
    <a:custClr name="Dark Grey">
      <a:srgbClr val="2A2A2A"/>
    </a:custClr>
    <a:custClr name="Black">
      <a:srgbClr val="000000"/>
    </a:custClr>
    <a:custClr name="Action Blue">
      <a:srgbClr val="0033FF"/>
    </a:custClr>
    <a:custClr name="Light Blue data">
      <a:srgbClr val="33CCFF"/>
    </a:custClr>
    <a:custClr name="Light Green data">
      <a:srgbClr val="CCFF66"/>
    </a:custClr>
    <a:custClr name="Green data">
      <a:srgbClr val="66CC33"/>
    </a:custClr>
  </a:custClrLst>
  <a:extLst>
    <a:ext uri="{05A4C25C-085E-4340-85A3-A5531E510DB2}">
      <thm15:themeFamily xmlns:thm15="http://schemas.microsoft.com/office/thememl/2012/main" name="Evernorth.potx" id="{CF99AB89-BA1D-443F-B964-59F6B3F98DD3}" vid="{9B147206-36C6-4C9B-A1BE-3863A2B43C27}"/>
    </a:ext>
  </a:extLst>
</a:theme>
</file>

<file path=ppt/theme/theme2.xml><?xml version="1.0" encoding="utf-8"?>
<a:theme xmlns:a="http://schemas.openxmlformats.org/drawingml/2006/main" name="Office-tema">
  <a:themeElements>
    <a:clrScheme name="Kontor">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kabelondesign Arial">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Hypermint Green">
      <a:srgbClr val="3EFFC0"/>
    </a:custClr>
    <a:custClr name="Alternamint Green">
      <a:srgbClr val="00EDA0"/>
    </a:custClr>
    <a:custClr name="White">
      <a:srgbClr val="FFFFFF"/>
    </a:custClr>
    <a:custClr name="Light Grey">
      <a:srgbClr val="F7F7F7"/>
    </a:custClr>
    <a:custClr name="Medium Grey">
      <a:srgbClr val="D5D5D5"/>
    </a:custClr>
    <a:custClr name="Dark Grey">
      <a:srgbClr val="2A2A2A"/>
    </a:custClr>
    <a:custClr name="Black">
      <a:srgbClr val="000000"/>
    </a:custClr>
    <a:custClr name="Action Blue">
      <a:srgbClr val="0033FF"/>
    </a:custClr>
    <a:custClr name="Light Blue data">
      <a:srgbClr val="33CCFF"/>
    </a:custClr>
    <a:custClr name="Light Green data">
      <a:srgbClr val="CCFF66"/>
    </a:custClr>
    <a:custClr name="Green data">
      <a:srgbClr val="66CC33"/>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kabelondesign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Hypermint Green">
      <a:srgbClr val="3EFFC0"/>
    </a:custClr>
    <a:custClr name="Alternamint Green">
      <a:srgbClr val="00EDA0"/>
    </a:custClr>
    <a:custClr name="White">
      <a:srgbClr val="FFFFFF"/>
    </a:custClr>
    <a:custClr name="Light Grey">
      <a:srgbClr val="F7F7F7"/>
    </a:custClr>
    <a:custClr name="Medium Grey">
      <a:srgbClr val="D5D5D5"/>
    </a:custClr>
    <a:custClr name="Dark Grey">
      <a:srgbClr val="2A2A2A"/>
    </a:custClr>
    <a:custClr name="Black">
      <a:srgbClr val="000000"/>
    </a:custClr>
    <a:custClr name="Action Blue">
      <a:srgbClr val="0033FF"/>
    </a:custClr>
    <a:custClr name="Light Blue data">
      <a:srgbClr val="33CCFF"/>
    </a:custClr>
    <a:custClr name="Light Green data">
      <a:srgbClr val="CCFF66"/>
    </a:custClr>
    <a:custClr name="Green data">
      <a:srgbClr val="66CC33"/>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TemplafyTemplateConfiguration><![CDATA[{"elementsMetadata":[{"type":"shape","id":"f0c64a55-9e5f-4f36-993e-4f6e3c7c1da7","elementConfiguration":{"binding":"Form.Cigna_Confidentiality.EvernorthConfidentiality","disableUpdates":false,"type":"text"}},{"type":"shape","id":"7f8b88c7-7057-48b0-b2cb-aff3b038618f","elementConfiguration":{"binding":"Form.Cigna_Confidentiality.Cigna_confidentiality","disableUpdates":false,"type":"text"}},{"type":"shape","id":"5dbaec42-b1c1-4407-8b0c-dacf25f09d94","elementConfiguration":{"binding":"Form.Cigna_Confidentiality.EvernorthConfidentiality","disableUpdates":false,"type":"text"}},{"type":"shape","id":"0447e1f6-357f-4723-a50c-574d54d7ab4a","elementConfiguration":{"binding":"Form.Cigna_Confidentiality.Cigna_confidentiality","disableUpdates":false,"type":"text"}},{"type":"shape","id":"c6ffe149-018d-4898-98e9-51ebc92a489c","elementConfiguration":{"binding":"Form.Cigna_Confidentiality.EvernorthConfidentiality","disableUpdates":false,"type":"text"}},{"type":"shape","id":"bddf949e-8a08-4915-a441-042d5562f3ee","elementConfiguration":{"binding":"Form.Cigna_Confidentiality.Cigna_confidentiality","disableUpdates":false,"type":"text"}},{"type":"shape","id":"c641d740-4d84-4762-8a58-242e834337a3","elementConfiguration":{"binding":"Form.Cigna_Confidentiality.EvernorthConfidentiality","disableUpdates":false,"type":"text"}},{"type":"shape","id":"e04f3f0b-e4d7-44cb-9089-8c57be0396b8","elementConfiguration":{"binding":"Form.Cigna_Confidentiality.Cigna_confidentiality","disableUpdates":false,"type":"text"}},{"type":"shape","id":"547ba180-6d7b-41b1-b4f8-ff8aa7f1b8d9","elementConfiguration":{"binding":"Form.Cigna_Confidentiality.EvernorthConfidentiality","disableUpdates":false,"type":"text"}},{"type":"shape","id":"86d0c498-3a14-4529-8832-63db9684a2ff","elementConfiguration":{"binding":"Form.Cigna_Confidentiality.Cigna_confidentiality","disableUpdates":false,"type":"text"}},{"type":"shape","id":"235c2134-719c-4ca7-91ea-c4623d069c35","elementConfiguration":{"binding":"Form.Cigna_Confidentiality.EvernorthConfidentiality","disableUpdates":false,"type":"text"}},{"type":"shape","id":"2e54a093-e819-42ea-bc33-4154b0cd7054","elementConfiguration":{"binding":"Form.Cigna_Confidentiality.Cigna_confidentiality","disableUpdates":false,"type":"text"}},{"type":"shape","id":"d9445c1d-6298-4ff1-932f-28d4c8702774","elementConfiguration":{"binding":"Form.Cigna_Confidentiality.EvernorthConfidentiality","disableUpdates":false,"type":"text"}},{"type":"shape","id":"15631e0e-255d-4ad4-b3f7-81df8b50f8bc","elementConfiguration":{"binding":"Form.Cigna_Confidentiality.Cigna_confidentiality","disableUpdates":false,"type":"text"}},{"type":"shape","id":"2dee36b9-9751-4ded-a149-85d8757825e3","elementConfiguration":{"binding":"Form.Cigna_Confidentiality.EvernorthConfidentiality","disableUpdates":false,"type":"text"}},{"type":"shape","id":"19aff1d1-d366-41dd-95a5-9798f8e71004","elementConfiguration":{"binding":"Form.Cigna_Confidentiality.Cigna_confidentiality","disableUpdates":false,"type":"text"}},{"type":"shape","id":"2caf9668-f89d-4bda-a5b9-61d472741e49","elementConfiguration":{"binding":"Form.Cigna_Confidentiality.EvernorthConfidentiality","disableUpdates":false,"type":"text"}},{"type":"shape","id":"b5d0465d-619b-4aa3-897f-ac62da73575c","elementConfiguration":{"binding":"Form.Cigna_Confidentiality.Cigna_confidentiality","disableUpdates":false,"type":"text"}},{"type":"shape","id":"b4e207ad-6d83-4c79-83ff-4003187b004f","elementConfiguration":{"binding":"Form.Cigna_Confidentiality.EvernorthConfidentiality","disableUpdates":false,"type":"text"}},{"type":"shape","id":"b8977812-2056-40dc-8898-3d3de5394739","elementConfiguration":{"binding":"Form.Cigna_Confidentiality.Cigna_confidentiality","disableUpdates":false,"type":"text"}},{"type":"shape","id":"b9617627-b491-4480-b334-b8b23bcefbf6","elementConfiguration":{"binding":"Form.Cigna_Confidentiality.EvernorthConfidentiality","disableUpdates":false,"type":"text"}},{"type":"shape","id":"09ebe668-4851-4c45-a3ed-9b10ee1dca6b","elementConfiguration":{"binding":"Form.Cigna_Confidentiality.Cigna_confidentiality","disableUpdates":false,"type":"text"}},{"type":"shape","id":"88aec523-185c-4e5d-a823-4f131765dae9","elementConfiguration":{"binding":"Form.Cigna_Confidentiality.EvernorthConfidentiality","disableUpdates":false,"type":"text"}},{"type":"shape","id":"5467599f-b744-4321-8b46-531200d33e90","elementConfiguration":{"binding":"Form.Cigna_Confidentiality.Cigna_confidentiality","disableUpdates":false,"type":"text"}},{"type":"shape","id":"c328b3a5-7a82-48ba-b4ca-a950acbc7a4f","elementConfiguration":{"binding":"Form.Cigna_Confidentiality.EvernorthConfidentiality","disableUpdates":false,"type":"text"}},{"type":"shape","id":"aae1d233-12d0-458e-8f5b-0b0c0ee073ea","elementConfiguration":{"binding":"Form.Cigna_Confidentiality.Cigna_confidentiality","disableUpdates":false,"type":"text"}},{"type":"shape","id":"0696453b-099a-48cc-901c-34f7c64ab139","elementConfiguration":{"binding":"Form.Cigna_Confidentiality.EvernorthConfidentiality","disableUpdates":false,"type":"text"}},{"type":"shape","id":"978ce250-14ca-4887-9b67-58a52e1173b4","elementConfiguration":{"binding":"Form.Cigna_Confidentiality.Cigna_confidentiality","disableUpdates":false,"type":"text"}}],"transformationConfigurations":[{"language":"{{DocumentLanguage}}","disableUpdates":false,"type":"proofingLanguage"}],"templateName":"","templateDescription":"","enableDocumentContentUpdater":true,"version":"1.12"}]]></TemplafyTemplateConfiguration>
</file>

<file path=customXml/item2.xml><?xml version="1.0" encoding="utf-8"?>
<TemplafySlideFormConfiguration><![CDATA[{"formFields":[],"formDataEntries":[]}]]></TemplafySlideFormConfiguration>
</file>

<file path=customXml/item3.xml><?xml version="1.0" encoding="utf-8"?>
<TemplafyFormConfiguration><![CDATA[{"formFields":[{"dataSource":"Confidentiality","displayColumn":"cigna_confidentiality","defaultValue":"2","hideIfNoUserInteractionRequired":false,"distinct":true,"required":false,"autoSelectFirstOption":false,"helpTexts":{"prefix":"","postfix":""},"spacing":{},"type":"dropDown","name":"Cigna_Confidentiality","label":"Internal Stamp Only","fullyQualifiedName":"Cigna_Confidentiality"}],"formDataEntries":[{"name":"Cigna_Confidentiality","value":"aKBTu2fPbzfKbYCIYAfo4Q=="}]}]]></TemplafyFormConfiguration>
</file>

<file path=customXml/item4.xml><?xml version="1.0" encoding="utf-8"?>
<TemplafySlideTemplateConfiguration><![CDATA[{"slideVersion":0,"isValidatorEnabled":false,"isLocked":false,"elementsMetadata":[],"slideId":"637613426737109384","enableDocumentContentUpdater":true,"version":"1.12"}]]></TemplafySlideTemplateConfiguration>
</file>

<file path=customXml/item5.xml><?xml version="1.0" encoding="utf-8"?>
<TemplafySlideTemplateConfiguration><![CDATA[{"slideVersion":0,"isValidatorEnabled":false,"isLocked":false,"elementsMetadata":[],"slideId":"637613426736953145","enableDocumentContentUpdater":true,"version":"1.12"}]]></TemplafySlideTemplateConfiguration>
</file>

<file path=customXml/item6.xml><?xml version="1.0" encoding="utf-8"?>
<TemplafySlideFormConfiguration><![CDATA[{"formFields":[],"formDataEntries":[]}]]></TemplafySlideFormConfiguration>
</file>

<file path=customXml/itemProps1.xml><?xml version="1.0" encoding="utf-8"?>
<ds:datastoreItem xmlns:ds="http://schemas.openxmlformats.org/officeDocument/2006/customXml" ds:itemID="{9E4D2E6F-FE49-4FFB-A5F2-EDA5AAB1D111}">
  <ds:schemaRefs/>
</ds:datastoreItem>
</file>

<file path=customXml/itemProps2.xml><?xml version="1.0" encoding="utf-8"?>
<ds:datastoreItem xmlns:ds="http://schemas.openxmlformats.org/officeDocument/2006/customXml" ds:itemID="{6D58C35B-A86D-4831-A748-0749BF4D8337}">
  <ds:schemaRefs/>
</ds:datastoreItem>
</file>

<file path=customXml/itemProps3.xml><?xml version="1.0" encoding="utf-8"?>
<ds:datastoreItem xmlns:ds="http://schemas.openxmlformats.org/officeDocument/2006/customXml" ds:itemID="{180E6B4A-02B3-49EE-B6F9-C0FE6F86CE81}">
  <ds:schemaRefs/>
</ds:datastoreItem>
</file>

<file path=customXml/itemProps4.xml><?xml version="1.0" encoding="utf-8"?>
<ds:datastoreItem xmlns:ds="http://schemas.openxmlformats.org/officeDocument/2006/customXml" ds:itemID="{69959F0B-2648-4794-8D32-9E1511ED07D7}">
  <ds:schemaRefs/>
</ds:datastoreItem>
</file>

<file path=customXml/itemProps5.xml><?xml version="1.0" encoding="utf-8"?>
<ds:datastoreItem xmlns:ds="http://schemas.openxmlformats.org/officeDocument/2006/customXml" ds:itemID="{12546B32-2351-4076-83EF-E5A9B4AFAD40}">
  <ds:schemaRefs/>
</ds:datastoreItem>
</file>

<file path=customXml/itemProps6.xml><?xml version="1.0" encoding="utf-8"?>
<ds:datastoreItem xmlns:ds="http://schemas.openxmlformats.org/officeDocument/2006/customXml" ds:itemID="{572020D8-0F8A-4694-A5D5-3FD346308DB0}">
  <ds:schemaRefs/>
</ds:datastoreItem>
</file>

<file path=docProps/app.xml><?xml version="1.0" encoding="utf-8"?>
<Properties xmlns="http://schemas.openxmlformats.org/officeDocument/2006/extended-properties" xmlns:vt="http://schemas.openxmlformats.org/officeDocument/2006/docPropsVTypes">
  <Template/>
  <TotalTime>0</TotalTime>
  <Words>556</Words>
  <Application>Microsoft Office PowerPoint</Application>
  <PresentationFormat>Widescreen</PresentationFormat>
  <Paragraphs>65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Black</vt:lpstr>
      <vt:lpstr>Consolas</vt:lpstr>
      <vt:lpstr>Segoe UI</vt:lpstr>
      <vt:lpstr>Evernorth 16:9</vt:lpstr>
      <vt:lpstr>The Theory of Constraints</vt:lpstr>
      <vt:lpstr>Agenda</vt:lpstr>
      <vt:lpstr>What Is Constraint Theory?</vt:lpstr>
      <vt:lpstr>The Five Focusing Steps</vt:lpstr>
      <vt:lpstr>Constraint Theory Applied - Manufacturing</vt:lpstr>
      <vt:lpstr>Constraint Theory Applied - Software Construction</vt:lpstr>
      <vt:lpstr>Constraint Theory Applied - Data Processing</vt:lpstr>
      <vt:lpstr>Sources and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2021-07-08T09:02:18Z</dcterms:created>
  <dcterms:modified xsi:type="dcterms:W3CDTF">2022-08-08T21:08:09Z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fyTenantId">
    <vt:lpwstr>cigna</vt:lpwstr>
  </property>
  <property fmtid="{D5CDD505-2E9C-101B-9397-08002B2CF9AE}" pid="3" name="TemplafyTemplateId">
    <vt:lpwstr>637473387261166379</vt:lpwstr>
  </property>
  <property fmtid="{D5CDD505-2E9C-101B-9397-08002B2CF9AE}" pid="4" name="TemplafyUserProfileId">
    <vt:lpwstr>637560228367785803</vt:lpwstr>
  </property>
  <property fmtid="{D5CDD505-2E9C-101B-9397-08002B2CF9AE}" pid="5" name="TemplafyLanguageCode">
    <vt:lpwstr>en-US</vt:lpwstr>
  </property>
</Properties>
</file>