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435" y="1676400"/>
            <a:ext cx="8368568" cy="2374436"/>
          </a:xfrm>
        </p:spPr>
        <p:txBody>
          <a:bodyPr/>
          <a:lstStyle/>
          <a:p>
            <a:r>
              <a:rPr lang="en-US" sz="7200" dirty="0" smtClean="0"/>
              <a:t>Your Data In Streams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Management in Event-Driven Enterprises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6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Autofit/>
          </a:bodyPr>
          <a:lstStyle/>
          <a:p>
            <a:r>
              <a:rPr lang="en-US" sz="4800" dirty="0" smtClean="0"/>
              <a:t>Your Data in Streams…</a:t>
            </a:r>
            <a:r>
              <a:rPr lang="en-US" sz="4800" i="1" dirty="0" smtClean="0"/>
              <a:t>???</a:t>
            </a:r>
            <a:endParaRPr lang="en-US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5861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Goals of Data Management</a:t>
            </a:r>
          </a:p>
          <a:p>
            <a:r>
              <a:rPr lang="en-US" sz="3200" dirty="0" smtClean="0"/>
              <a:t>Hitting the Goals – Kroger and Expedia</a:t>
            </a:r>
          </a:p>
          <a:p>
            <a:r>
              <a:rPr lang="en-US" sz="3200" dirty="0" smtClean="0"/>
              <a:t>Ingredients for Success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905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Autofit/>
          </a:bodyPr>
          <a:lstStyle/>
          <a:p>
            <a:r>
              <a:rPr lang="en-US" sz="4800" dirty="0" smtClean="0"/>
              <a:t>Goals of Data Management</a:t>
            </a:r>
            <a:endParaRPr lang="en-US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5861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Saving time</a:t>
            </a:r>
          </a:p>
          <a:p>
            <a:pPr lvl="1"/>
            <a:r>
              <a:rPr lang="en-US" sz="3000" dirty="0" smtClean="0"/>
              <a:t>Development time</a:t>
            </a:r>
          </a:p>
          <a:p>
            <a:pPr lvl="1"/>
            <a:r>
              <a:rPr lang="en-US" sz="3000" dirty="0" smtClean="0"/>
              <a:t>Reducing support</a:t>
            </a:r>
          </a:p>
          <a:p>
            <a:r>
              <a:rPr lang="en-US" sz="3200" dirty="0" smtClean="0"/>
              <a:t>Finding your data</a:t>
            </a:r>
          </a:p>
          <a:p>
            <a:r>
              <a:rPr lang="en-US" sz="3200" dirty="0" smtClean="0"/>
              <a:t>Protecting your data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662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Autofit/>
          </a:bodyPr>
          <a:lstStyle/>
          <a:p>
            <a:r>
              <a:rPr lang="en-US" sz="4800" dirty="0" smtClean="0"/>
              <a:t>Hitting the Goals –</a:t>
            </a:r>
            <a:br>
              <a:rPr lang="en-US" sz="4800" dirty="0" smtClean="0"/>
            </a:br>
            <a:r>
              <a:rPr lang="en-US" sz="4800" dirty="0" smtClean="0"/>
              <a:t>Kroger</a:t>
            </a:r>
            <a:endParaRPr lang="en-US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5861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Their Journey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Event Streaming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Avro and Schema Registry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Automation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Event Lifecycle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Event Discovery and Socialization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004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Autofit/>
          </a:bodyPr>
          <a:lstStyle/>
          <a:p>
            <a:r>
              <a:rPr lang="en-US" sz="4800" dirty="0" smtClean="0"/>
              <a:t>Hitting the Goals –</a:t>
            </a:r>
            <a:br>
              <a:rPr lang="en-US" sz="4800" dirty="0" smtClean="0"/>
            </a:br>
            <a:r>
              <a:rPr lang="en-US" sz="4800" dirty="0" smtClean="0"/>
              <a:t>Kroger</a:t>
            </a:r>
            <a:endParaRPr lang="en-US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5861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Key Innovations</a:t>
            </a:r>
          </a:p>
          <a:p>
            <a:r>
              <a:rPr lang="en-US" sz="3200" dirty="0" smtClean="0"/>
              <a:t>ELMR – The Event Lifecycle Management Repository</a:t>
            </a:r>
          </a:p>
          <a:p>
            <a:r>
              <a:rPr lang="en-US" sz="3200" dirty="0" smtClean="0"/>
              <a:t>Major Version Compatibility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600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Autofit/>
          </a:bodyPr>
          <a:lstStyle/>
          <a:p>
            <a:r>
              <a:rPr lang="en-US" sz="4800" dirty="0" smtClean="0"/>
              <a:t>Hitting the Goals –Expedia’s Conversations Platform</a:t>
            </a:r>
            <a:endParaRPr lang="en-US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5861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Features</a:t>
            </a:r>
          </a:p>
          <a:p>
            <a:r>
              <a:rPr lang="en-US" sz="3200" dirty="0" smtClean="0"/>
              <a:t>Automated topic creation</a:t>
            </a:r>
          </a:p>
          <a:p>
            <a:r>
              <a:rPr lang="en-US" sz="3200" dirty="0" smtClean="0"/>
              <a:t>Automated event </a:t>
            </a:r>
            <a:r>
              <a:rPr lang="en-US" sz="3200"/>
              <a:t>s</a:t>
            </a:r>
            <a:r>
              <a:rPr lang="en-US" sz="3200" smtClean="0"/>
              <a:t>chema </a:t>
            </a:r>
            <a:r>
              <a:rPr lang="en-US" sz="3200" smtClean="0"/>
              <a:t>deployment</a:t>
            </a:r>
            <a:endParaRPr lang="en-US" sz="3200" dirty="0" smtClean="0"/>
          </a:p>
          <a:p>
            <a:r>
              <a:rPr lang="en-US" sz="3200" dirty="0" smtClean="0"/>
              <a:t>Automated service event access</a:t>
            </a:r>
          </a:p>
          <a:p>
            <a:r>
              <a:rPr lang="en-US" sz="3200" dirty="0" smtClean="0"/>
              <a:t>Approval workflows for all of the above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123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Autofit/>
          </a:bodyPr>
          <a:lstStyle/>
          <a:p>
            <a:r>
              <a:rPr lang="en-US" sz="4800" dirty="0" smtClean="0"/>
              <a:t>Hitting the Goals –</a:t>
            </a:r>
            <a:r>
              <a:rPr lang="en-US" sz="4800" dirty="0"/>
              <a:t> </a:t>
            </a:r>
            <a:r>
              <a:rPr lang="en-US" sz="4800" dirty="0" smtClean="0"/>
              <a:t>Expedia’s Conversations Platform</a:t>
            </a:r>
            <a:endParaRPr lang="en-US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58610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Key Innovations</a:t>
            </a:r>
          </a:p>
          <a:p>
            <a:r>
              <a:rPr lang="en-US" sz="3200" dirty="0" smtClean="0"/>
              <a:t>Topic lifecycle management</a:t>
            </a:r>
          </a:p>
          <a:p>
            <a:r>
              <a:rPr lang="en-US" sz="3200" dirty="0" smtClean="0"/>
              <a:t>Automatic partition estimation and allocation for topics</a:t>
            </a:r>
          </a:p>
          <a:p>
            <a:r>
              <a:rPr lang="en-US" sz="3200" dirty="0" smtClean="0"/>
              <a:t>Request approval workflows for topics, events, and service access (ACLs)</a:t>
            </a:r>
          </a:p>
          <a:p>
            <a:r>
              <a:rPr lang="en-US" sz="3200" dirty="0" smtClean="0"/>
              <a:t>Multi-channel notifications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408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Autofit/>
          </a:bodyPr>
          <a:lstStyle/>
          <a:p>
            <a:r>
              <a:rPr lang="en-US" sz="4800" dirty="0" smtClean="0"/>
              <a:t>Ingredients for Success</a:t>
            </a:r>
            <a:endParaRPr lang="en-US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5861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Automation, automation, automation!</a:t>
            </a:r>
          </a:p>
          <a:p>
            <a:r>
              <a:rPr lang="en-US" sz="3200" dirty="0" smtClean="0"/>
              <a:t>Self-service tools for </a:t>
            </a:r>
            <a:r>
              <a:rPr lang="en-US" sz="3200" smtClean="0"/>
              <a:t>devs</a:t>
            </a:r>
            <a:endParaRPr lang="en-US" sz="3200" dirty="0" smtClean="0"/>
          </a:p>
          <a:p>
            <a:r>
              <a:rPr lang="en-US" sz="3200" dirty="0" smtClean="0"/>
              <a:t>Guided resource allocation</a:t>
            </a:r>
          </a:p>
          <a:p>
            <a:r>
              <a:rPr lang="en-US" sz="3200" dirty="0" smtClean="0"/>
              <a:t>Schema enforcement</a:t>
            </a:r>
          </a:p>
          <a:p>
            <a:r>
              <a:rPr lang="en-US" sz="3200" dirty="0" smtClean="0"/>
              <a:t>Lifecycle management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551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435" y="1676400"/>
            <a:ext cx="8368568" cy="2374436"/>
          </a:xfrm>
        </p:spPr>
        <p:txBody>
          <a:bodyPr/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Data In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171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Your Data In Streams</vt:lpstr>
      <vt:lpstr>Your Data in Streams…???</vt:lpstr>
      <vt:lpstr>Goals of Data Management</vt:lpstr>
      <vt:lpstr>Hitting the Goals – Kroger</vt:lpstr>
      <vt:lpstr>Hitting the Goals – Kroger</vt:lpstr>
      <vt:lpstr>Hitting the Goals –Expedia’s Conversations Platform</vt:lpstr>
      <vt:lpstr>Hitting the Goals – Expedia’s Conversations Platform</vt:lpstr>
      <vt:lpstr>Ingredients for Success</vt:lpstr>
      <vt:lpstr>Questions?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Data in the Streams</dc:title>
  <dc:creator>Phil Jerkins</dc:creator>
  <cp:lastModifiedBy>Phil Jerkins</cp:lastModifiedBy>
  <cp:revision>9</cp:revision>
  <dcterms:created xsi:type="dcterms:W3CDTF">2020-09-16T13:41:19Z</dcterms:created>
  <dcterms:modified xsi:type="dcterms:W3CDTF">2020-09-16T19:53:15Z</dcterms:modified>
</cp:coreProperties>
</file>