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8" r:id="rId5"/>
    <p:sldId id="265" r:id="rId6"/>
    <p:sldId id="266" r:id="rId7"/>
    <p:sldId id="263" r:id="rId8"/>
    <p:sldId id="264" r:id="rId9"/>
    <p:sldId id="267" r:id="rId10"/>
    <p:sldId id="259" r:id="rId11"/>
    <p:sldId id="260" r:id="rId12"/>
    <p:sldId id="270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DEE396-4BFA-43D3-98BB-3E30876B0A4A}" type="datetimeFigureOut">
              <a:rPr lang="fr-CA" smtClean="0"/>
              <a:t>2012-09-20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C7A758-7924-45C6-B6C2-809EADE0495D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2492896"/>
            <a:ext cx="6060976" cy="1673352"/>
          </a:xfrm>
        </p:spPr>
        <p:txBody>
          <a:bodyPr/>
          <a:lstStyle/>
          <a:p>
            <a:r>
              <a:rPr lang="fr-CA" dirty="0" smtClean="0"/>
              <a:t>Transport Montréal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067568"/>
          </a:xfrm>
        </p:spPr>
        <p:txBody>
          <a:bodyPr/>
          <a:lstStyle/>
          <a:p>
            <a:pPr algn="ctr"/>
            <a:r>
              <a:rPr lang="fr-CA" dirty="0" smtClean="0"/>
              <a:t>Présenté par : </a:t>
            </a:r>
          </a:p>
          <a:p>
            <a:pPr algn="ctr"/>
            <a:r>
              <a:rPr lang="fr-CA" dirty="0" smtClean="0"/>
              <a:t>Jean-Philippe </a:t>
            </a:r>
            <a:r>
              <a:rPr lang="fr-CA" dirty="0" err="1" smtClean="0"/>
              <a:t>Jodoin</a:t>
            </a:r>
            <a:endParaRPr lang="fr-CA" dirty="0" smtClean="0"/>
          </a:p>
          <a:p>
            <a:pPr algn="ctr"/>
            <a:r>
              <a:rPr lang="fr-CA" dirty="0" smtClean="0"/>
              <a:t>jpjodoin@gmail.com</a:t>
            </a:r>
          </a:p>
        </p:txBody>
      </p:sp>
      <p:pic>
        <p:nvPicPr>
          <p:cNvPr id="6" name="Image 5" descr="bus_big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16632"/>
            <a:ext cx="2366732" cy="2366732"/>
          </a:xfrm>
          <a:prstGeom prst="rect">
            <a:avLst/>
          </a:prstGeom>
        </p:spPr>
      </p:pic>
      <p:pic>
        <p:nvPicPr>
          <p:cNvPr id="7" name="Image 6" descr="Androi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2320" y="5229200"/>
            <a:ext cx="1512168" cy="1512168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2850" y="4437112"/>
            <a:ext cx="2171150" cy="49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Open source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7638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CA" sz="23900" dirty="0" smtClean="0"/>
              <a:t>Bientôt !</a:t>
            </a:r>
            <a:endParaRPr lang="fr-CA" sz="23900" dirty="0" smtClean="0"/>
          </a:p>
          <a:p>
            <a:pPr>
              <a:buNone/>
            </a:pPr>
            <a:endParaRPr lang="fr-CA" dirty="0" smtClean="0"/>
          </a:p>
          <a:p>
            <a:pPr lvl="1">
              <a:buNone/>
            </a:pP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Fonctionalités</a:t>
            </a:r>
            <a:r>
              <a:rPr lang="fr-CA" dirty="0" smtClean="0"/>
              <a:t> futur</a:t>
            </a:r>
            <a:endParaRPr lang="fr-CA" dirty="0"/>
          </a:p>
        </p:txBody>
      </p:sp>
      <p:pic>
        <p:nvPicPr>
          <p:cNvPr id="18436" name="Picture 4" descr="http://www.jpjodoin.com/wp-content/uploads/2012/01/bus_nearby_s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844824"/>
            <a:ext cx="2739792" cy="4566320"/>
          </a:xfrm>
          <a:prstGeom prst="rect">
            <a:avLst/>
          </a:prstGeom>
          <a:noFill/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55576" y="1827727"/>
            <a:ext cx="4320480" cy="4625609"/>
          </a:xfrm>
        </p:spPr>
        <p:txBody>
          <a:bodyPr>
            <a:normAutofit fontScale="77500" lnSpcReduction="20000"/>
          </a:bodyPr>
          <a:lstStyle/>
          <a:p>
            <a:r>
              <a:rPr lang="fr-CA" dirty="0" smtClean="0"/>
              <a:t>Arrêts à proximité</a:t>
            </a:r>
          </a:p>
          <a:p>
            <a:endParaRPr lang="fr-CA" dirty="0" smtClean="0"/>
          </a:p>
          <a:p>
            <a:r>
              <a:rPr lang="fr-CA" dirty="0" smtClean="0"/>
              <a:t>Affichage d’un trajet</a:t>
            </a:r>
          </a:p>
          <a:p>
            <a:endParaRPr lang="fr-CA" dirty="0" smtClean="0"/>
          </a:p>
          <a:p>
            <a:r>
              <a:rPr lang="fr-CA" dirty="0" smtClean="0"/>
              <a:t>Avertissement d’arrivée à destination</a:t>
            </a:r>
            <a:endParaRPr lang="fr-CA" dirty="0" smtClean="0"/>
          </a:p>
          <a:p>
            <a:endParaRPr lang="fr-CA" dirty="0" smtClean="0">
              <a:sym typeface="Wingdings" pitchFamily="2" charset="2"/>
            </a:endParaRPr>
          </a:p>
          <a:p>
            <a:r>
              <a:rPr lang="fr-CA" dirty="0" smtClean="0">
                <a:sym typeface="Wingdings" pitchFamily="2" charset="2"/>
              </a:rPr>
              <a:t>Planification de trajet</a:t>
            </a:r>
          </a:p>
          <a:p>
            <a:endParaRPr lang="fr-CA" dirty="0" smtClean="0">
              <a:sym typeface="Wingdings" pitchFamily="2" charset="2"/>
            </a:endParaRPr>
          </a:p>
          <a:p>
            <a:r>
              <a:rPr lang="fr-CA" dirty="0" smtClean="0">
                <a:sym typeface="Wingdings" pitchFamily="2" charset="2"/>
              </a:rPr>
              <a:t>Temps réel</a:t>
            </a:r>
          </a:p>
          <a:p>
            <a:endParaRPr lang="fr-CA" dirty="0" smtClean="0">
              <a:sym typeface="Wingdings" pitchFamily="2" charset="2"/>
            </a:endParaRPr>
          </a:p>
          <a:p>
            <a:r>
              <a:rPr lang="fr-CA" dirty="0" err="1" smtClean="0">
                <a:sym typeface="Wingdings" pitchFamily="2" charset="2"/>
              </a:rPr>
              <a:t>Bixi</a:t>
            </a:r>
            <a:endParaRPr lang="fr-CA" dirty="0" smtClean="0">
              <a:sym typeface="Wingdings" pitchFamily="2" charset="2"/>
            </a:endParaRPr>
          </a:p>
          <a:p>
            <a:endParaRPr lang="fr-CA" dirty="0" smtClean="0">
              <a:sym typeface="Wingdings" pitchFamily="2" charset="2"/>
            </a:endParaRPr>
          </a:p>
          <a:p>
            <a:r>
              <a:rPr lang="fr-CA" dirty="0" smtClean="0">
                <a:sym typeface="Wingdings" pitchFamily="2" charset="2"/>
              </a:rPr>
              <a:t>Etc.</a:t>
            </a:r>
            <a:r>
              <a:rPr lang="fr-CA" dirty="0" smtClean="0"/>
              <a:t> 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Personnes à mobilité réduite</a:t>
            </a:r>
            <a:endParaRPr lang="fr-CA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1152128" cy="457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628800"/>
            <a:ext cx="6154815" cy="463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2852936"/>
            <a:ext cx="69268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000" dirty="0" smtClean="0"/>
              <a:t>jpjodoin@gmail.com</a:t>
            </a:r>
            <a:endParaRPr lang="fr-C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Kossé</a:t>
            </a:r>
            <a:r>
              <a:rPr lang="fr-CA" dirty="0" smtClean="0"/>
              <a:t> ça ?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Permet d’obtenir les horaires du transport en commun en mode hors ligne</a:t>
            </a:r>
          </a:p>
          <a:p>
            <a:endParaRPr lang="fr-CA" dirty="0" smtClean="0"/>
          </a:p>
          <a:p>
            <a:r>
              <a:rPr lang="fr-CA" dirty="0" smtClean="0"/>
              <a:t>Supporte tous les réseaux de transport de la grande région de Montréal</a:t>
            </a:r>
          </a:p>
          <a:p>
            <a:endParaRPr lang="fr-CA" dirty="0" smtClean="0"/>
          </a:p>
          <a:p>
            <a:r>
              <a:rPr lang="fr-CA" dirty="0" smtClean="0"/>
              <a:t>Disponible sur </a:t>
            </a:r>
            <a:r>
              <a:rPr lang="fr-CA" dirty="0" err="1" smtClean="0"/>
              <a:t>Android</a:t>
            </a:r>
            <a:r>
              <a:rPr lang="fr-CA" dirty="0" smtClean="0"/>
              <a:t> / </a:t>
            </a:r>
            <a:r>
              <a:rPr lang="fr-CA" dirty="0" err="1" smtClean="0"/>
              <a:t>Blackberry</a:t>
            </a:r>
            <a:r>
              <a:rPr lang="fr-CA" dirty="0" smtClean="0"/>
              <a:t> 10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Territoire couvert</a:t>
            </a:r>
            <a:endParaRPr lang="fr-CA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9510" y="1774825"/>
            <a:ext cx="5564979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Statistiques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54 000 téléchargements (</a:t>
            </a:r>
            <a:r>
              <a:rPr lang="fr-CA" dirty="0" err="1" smtClean="0"/>
              <a:t>Android</a:t>
            </a:r>
            <a:r>
              <a:rPr lang="fr-CA" dirty="0" smtClean="0"/>
              <a:t>)</a:t>
            </a:r>
          </a:p>
          <a:p>
            <a:endParaRPr lang="fr-CA" dirty="0" smtClean="0"/>
          </a:p>
          <a:p>
            <a:r>
              <a:rPr lang="fr-CA" dirty="0" smtClean="0"/>
              <a:t>26 000 installations active</a:t>
            </a:r>
          </a:p>
          <a:p>
            <a:endParaRPr lang="fr-CA" dirty="0" smtClean="0"/>
          </a:p>
          <a:p>
            <a:r>
              <a:rPr lang="fr-CA" dirty="0" smtClean="0"/>
              <a:t>4.7/5 étoile sur 784 évaluations</a:t>
            </a:r>
          </a:p>
          <a:p>
            <a:endParaRPr lang="fr-CA" dirty="0" smtClean="0"/>
          </a:p>
          <a:p>
            <a:r>
              <a:rPr lang="fr-CA" dirty="0" smtClean="0"/>
              <a:t>Disponible depuis mai 2010</a:t>
            </a:r>
          </a:p>
          <a:p>
            <a:endParaRPr lang="fr-CA" dirty="0" smtClean="0"/>
          </a:p>
          <a:p>
            <a:r>
              <a:rPr lang="fr-CA" dirty="0" smtClean="0"/>
              <a:t>Gratuit / Aucune publicité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Fonctionnalités</a:t>
            </a:r>
            <a:endParaRPr lang="fr-CA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628800"/>
            <a:ext cx="3006080" cy="501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628800"/>
            <a:ext cx="302433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Fonctionnalités</a:t>
            </a:r>
            <a:endParaRPr lang="fr-CA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302433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628800"/>
            <a:ext cx="302433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Fonctionalités</a:t>
            </a:r>
            <a:endParaRPr lang="fr-CA" dirty="0"/>
          </a:p>
        </p:txBody>
      </p:sp>
      <p:pic>
        <p:nvPicPr>
          <p:cNvPr id="17410" name="Picture 2" descr="https://lh5.ggpht.com/pXbrYRYWBxdG78rsdvwTuXl0lIV5M4ZHgafzfxY2KyqRyYD6o2t4TteV4I5fDp6fZ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3048000" cy="4572000"/>
          </a:xfrm>
          <a:prstGeom prst="rect">
            <a:avLst/>
          </a:prstGeom>
          <a:noFill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7" y="1772816"/>
            <a:ext cx="272190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Fonctionalités</a:t>
            </a:r>
            <a:endParaRPr lang="fr-CA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3006080" cy="501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556792"/>
            <a:ext cx="2995671" cy="500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Fonctionnement</a:t>
            </a:r>
            <a:endParaRPr lang="fr-CA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776864" cy="503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686</TotalTime>
  <Words>101</Words>
  <Application>Microsoft Office PowerPoint</Application>
  <PresentationFormat>Affichage à l'écran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Module</vt:lpstr>
      <vt:lpstr>Transport Montréal</vt:lpstr>
      <vt:lpstr>Kossé ça ?</vt:lpstr>
      <vt:lpstr>Territoire couvert</vt:lpstr>
      <vt:lpstr>Statistiques</vt:lpstr>
      <vt:lpstr>Fonctionnalités</vt:lpstr>
      <vt:lpstr>Fonctionnalités</vt:lpstr>
      <vt:lpstr>Fonctionalités</vt:lpstr>
      <vt:lpstr>Fonctionalités</vt:lpstr>
      <vt:lpstr>Fonctionnement</vt:lpstr>
      <vt:lpstr>Open source</vt:lpstr>
      <vt:lpstr>Fonctionalités futur</vt:lpstr>
      <vt:lpstr>Personnes à mobilité réduite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Montréal</dc:title>
  <dc:creator>Jean-Philippe Jodoin</dc:creator>
  <cp:lastModifiedBy>Jean-Philippe Jodoin</cp:lastModifiedBy>
  <cp:revision>21</cp:revision>
  <dcterms:created xsi:type="dcterms:W3CDTF">2012-09-21T02:28:43Z</dcterms:created>
  <dcterms:modified xsi:type="dcterms:W3CDTF">2012-09-21T13:54:53Z</dcterms:modified>
</cp:coreProperties>
</file>