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31"/>
  </p:normalViewPr>
  <p:slideViewPr>
    <p:cSldViewPr snapToGrid="0" snapToObjects="1">
      <p:cViewPr>
        <p:scale>
          <a:sx n="83" d="100"/>
          <a:sy n="83" d="100"/>
        </p:scale>
        <p:origin x="-8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FED-78CC-B341-BC81-6C47581E52A8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1085-3D68-EC48-81A9-7F102EE1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7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FED-78CC-B341-BC81-6C47581E52A8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1085-3D68-EC48-81A9-7F102EE1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3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FED-78CC-B341-BC81-6C47581E52A8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1085-3D68-EC48-81A9-7F102EE1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FED-78CC-B341-BC81-6C47581E52A8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1085-3D68-EC48-81A9-7F102EE1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3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FED-78CC-B341-BC81-6C47581E52A8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1085-3D68-EC48-81A9-7F102EE1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8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FED-78CC-B341-BC81-6C47581E52A8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1085-3D68-EC48-81A9-7F102EE1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FED-78CC-B341-BC81-6C47581E52A8}" type="datetimeFigureOut">
              <a:rPr lang="en-US" smtClean="0"/>
              <a:t>10/9/16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1085-3D68-EC48-81A9-7F102EE1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5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FED-78CC-B341-BC81-6C47581E52A8}" type="datetimeFigureOut">
              <a:rPr lang="en-US" smtClean="0"/>
              <a:t>10/9/16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1085-3D68-EC48-81A9-7F102EE1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FED-78CC-B341-BC81-6C47581E52A8}" type="datetimeFigureOut">
              <a:rPr lang="en-US" smtClean="0"/>
              <a:t>10/9/16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1085-3D68-EC48-81A9-7F102EE1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FED-78CC-B341-BC81-6C47581E52A8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1085-3D68-EC48-81A9-7F102EE1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3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FED-78CC-B341-BC81-6C47581E52A8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1085-3D68-EC48-81A9-7F102EE1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8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86FED-78CC-B341-BC81-6C47581E52A8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91085-3D68-EC48-81A9-7F102EE1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4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/>
          <p:cNvGrpSpPr/>
          <p:nvPr/>
        </p:nvGrpSpPr>
        <p:grpSpPr>
          <a:xfrm>
            <a:off x="1650773" y="1926357"/>
            <a:ext cx="9053207" cy="2976541"/>
            <a:chOff x="1650773" y="1926357"/>
            <a:chExt cx="9053207" cy="2976541"/>
          </a:xfrm>
        </p:grpSpPr>
        <p:sp>
          <p:nvSpPr>
            <p:cNvPr id="62" name="Oval 34"/>
            <p:cNvSpPr>
              <a:spLocks noChangeArrowheads="1"/>
            </p:cNvSpPr>
            <p:nvPr/>
          </p:nvSpPr>
          <p:spPr bwMode="auto">
            <a:xfrm>
              <a:off x="2120030" y="2809394"/>
              <a:ext cx="926901" cy="9228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r">
                <a:defRPr sz="2800">
                  <a:solidFill>
                    <a:schemeClr val="bg1"/>
                  </a:solidFill>
                  <a:latin typeface="Times New Roman" charset="0"/>
                </a:defRPr>
              </a:lvl1pPr>
              <a:lvl2pPr marL="742950" indent="-285750" algn="r">
                <a:defRPr sz="2800">
                  <a:solidFill>
                    <a:schemeClr val="bg1"/>
                  </a:solidFill>
                  <a:latin typeface="Times New Roman" charset="0"/>
                </a:defRPr>
              </a:lvl2pPr>
              <a:lvl3pPr marL="11430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3pPr>
              <a:lvl4pPr marL="16002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4pPr>
              <a:lvl5pPr marL="20574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9pPr>
            </a:lstStyle>
            <a:p>
              <a:pPr algn="l"/>
              <a:endParaRPr lang="es-ES" alt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650773" y="2191525"/>
              <a:ext cx="5895332" cy="1572248"/>
              <a:chOff x="793" y="2454"/>
              <a:chExt cx="2913" cy="707"/>
            </a:xfrm>
          </p:grpSpPr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>
                <a:off x="1488" y="293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auto">
              <a:xfrm>
                <a:off x="1861" y="2746"/>
                <a:ext cx="458" cy="41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r"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1pPr>
                <a:lvl2pPr marL="742950" indent="-285750" algn="r"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2pPr>
                <a:lvl3pPr marL="1143000" indent="-228600" algn="r"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3pPr>
                <a:lvl4pPr marL="1600200" indent="-228600" algn="r"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4pPr>
                <a:lvl5pPr marL="2057400" indent="-228600" algn="r"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9pPr>
              </a:lstStyle>
              <a:p>
                <a:pPr algn="l"/>
                <a:endParaRPr lang="es-E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 Box 14"/>
              <p:cNvSpPr txBox="1">
                <a:spLocks noChangeArrowheads="1"/>
              </p:cNvSpPr>
              <p:nvPr/>
            </p:nvSpPr>
            <p:spPr bwMode="auto">
              <a:xfrm>
                <a:off x="1590" y="2770"/>
                <a:ext cx="138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r"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1pPr>
                <a:lvl2pPr marL="742950" indent="-285750" algn="r"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2pPr>
                <a:lvl3pPr marL="1143000" indent="-228600" algn="r"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3pPr>
                <a:lvl4pPr marL="1600200" indent="-228600" algn="r"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4pPr>
                <a:lvl5pPr marL="2057400" indent="-228600" algn="r"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9pPr>
              </a:lstStyle>
              <a:p>
                <a:pPr algn="l"/>
                <a:r>
                  <a:rPr lang="en-US" altLang="zh-TW" sz="1800" dirty="0" smtClean="0">
                    <a:solidFill>
                      <a:schemeClr val="tx1"/>
                    </a:solidFill>
                    <a:latin typeface="Garamond" charset="0"/>
                    <a:ea typeface="新細明體" charset="-120"/>
                  </a:rPr>
                  <a:t>a</a:t>
                </a:r>
                <a:endParaRPr lang="en-US" altLang="zh-TW" sz="1800" dirty="0">
                  <a:solidFill>
                    <a:schemeClr val="tx1"/>
                  </a:solidFill>
                  <a:latin typeface="Garamond" charset="0"/>
                  <a:ea typeface="新細明體" charset="-120"/>
                </a:endParaRPr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793" y="2908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Text Box 70"/>
              <p:cNvSpPr txBox="1">
                <a:spLocks noChangeArrowheads="1"/>
              </p:cNvSpPr>
              <p:nvPr/>
            </p:nvSpPr>
            <p:spPr bwMode="auto">
              <a:xfrm>
                <a:off x="3387" y="2454"/>
                <a:ext cx="31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r"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1pPr>
                <a:lvl2pPr marL="742950" indent="-285750" algn="r"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2pPr>
                <a:lvl3pPr marL="1143000" indent="-228600" algn="r"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3pPr>
                <a:lvl4pPr marL="1600200" indent="-228600" algn="r"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4pPr>
                <a:lvl5pPr marL="2057400" indent="-228600" algn="r"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9pPr>
              </a:lstStyle>
              <a:p>
                <a:pPr algn="l"/>
                <a:r>
                  <a:rPr lang="en-US" altLang="en-US" sz="3600" dirty="0" smtClean="0">
                    <a:solidFill>
                      <a:schemeClr val="tx1"/>
                    </a:solidFill>
                    <a:latin typeface="Garamond" charset="0"/>
                  </a:rPr>
                  <a:t>…</a:t>
                </a:r>
                <a:endParaRPr lang="en-US" altLang="en-US" sz="3600" dirty="0">
                  <a:solidFill>
                    <a:schemeClr val="tx1"/>
                  </a:solidFill>
                  <a:latin typeface="Garamond" charset="0"/>
                </a:endParaRPr>
              </a:p>
            </p:txBody>
          </p:sp>
          <p:sp>
            <p:nvSpPr>
              <p:cNvPr id="38" name="Rectangle 9"/>
              <p:cNvSpPr>
                <a:spLocks noChangeArrowheads="1"/>
              </p:cNvSpPr>
              <p:nvPr/>
            </p:nvSpPr>
            <p:spPr bwMode="auto">
              <a:xfrm>
                <a:off x="1087" y="2832"/>
                <a:ext cx="337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r"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1pPr>
                <a:lvl2pPr marL="742950" indent="-285750" algn="r"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2pPr>
                <a:lvl3pPr marL="1143000" indent="-228600" algn="r"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3pPr>
                <a:lvl4pPr marL="1600200" indent="-228600" algn="r"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4pPr>
                <a:lvl5pPr marL="2057400" indent="-228600" algn="r"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Times New Roman" charset="0"/>
                  </a:defRPr>
                </a:lvl9pPr>
              </a:lstStyle>
              <a:p>
                <a:pPr algn="l"/>
                <a:r>
                  <a:rPr lang="en-US" altLang="zh-TW" sz="1800" dirty="0" err="1" smtClean="0">
                    <a:solidFill>
                      <a:schemeClr val="tx1"/>
                    </a:solidFill>
                    <a:latin typeface="Garamond" charset="0"/>
                    <a:ea typeface="新細明體" charset="-120"/>
                    <a:sym typeface="Symbol" charset="2"/>
                  </a:rPr>
                  <a:t>q</a:t>
                </a:r>
                <a:r>
                  <a:rPr lang="en-US" altLang="zh-TW" sz="1800" baseline="-25000" dirty="0" err="1" smtClean="0">
                    <a:solidFill>
                      <a:schemeClr val="tx1"/>
                    </a:solidFill>
                    <a:latin typeface="Garamond" charset="0"/>
                    <a:ea typeface="新細明體" charset="-120"/>
                    <a:sym typeface="Symbol" charset="2"/>
                  </a:rPr>
                  <a:t>|w</a:t>
                </a:r>
                <a:r>
                  <a:rPr lang="en-US" altLang="zh-TW" sz="1800" baseline="-25000" dirty="0" smtClean="0">
                    <a:solidFill>
                      <a:schemeClr val="tx1"/>
                    </a:solidFill>
                    <a:latin typeface="Garamond" charset="0"/>
                    <a:ea typeface="新細明體" charset="-120"/>
                    <a:sym typeface="Symbol" charset="2"/>
                  </a:rPr>
                  <a:t>|-n</a:t>
                </a:r>
                <a:endParaRPr lang="en-US" altLang="zh-TW" sz="1800" baseline="-25000" dirty="0">
                  <a:solidFill>
                    <a:schemeClr val="tx1"/>
                  </a:solidFill>
                  <a:latin typeface="Symbol" charset="2"/>
                  <a:ea typeface="新細明體" charset="-120"/>
                  <a:sym typeface="Symbol" charset="2"/>
                </a:endParaRPr>
              </a:p>
            </p:txBody>
          </p:sp>
        </p:grpSp>
        <p:sp>
          <p:nvSpPr>
            <p:cNvPr id="63" name="Oval 34"/>
            <p:cNvSpPr>
              <a:spLocks noChangeArrowheads="1"/>
            </p:cNvSpPr>
            <p:nvPr/>
          </p:nvSpPr>
          <p:spPr bwMode="auto">
            <a:xfrm>
              <a:off x="5551382" y="2817946"/>
              <a:ext cx="926901" cy="9228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r">
                <a:defRPr sz="2800">
                  <a:solidFill>
                    <a:schemeClr val="bg1"/>
                  </a:solidFill>
                  <a:latin typeface="Times New Roman" charset="0"/>
                </a:defRPr>
              </a:lvl1pPr>
              <a:lvl2pPr marL="742950" indent="-285750" algn="r">
                <a:defRPr sz="2800">
                  <a:solidFill>
                    <a:schemeClr val="bg1"/>
                  </a:solidFill>
                  <a:latin typeface="Times New Roman" charset="0"/>
                </a:defRPr>
              </a:lvl2pPr>
              <a:lvl3pPr marL="11430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3pPr>
              <a:lvl4pPr marL="16002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4pPr>
              <a:lvl5pPr marL="20574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9pPr>
            </a:lstStyle>
            <a:p>
              <a:pPr algn="l"/>
              <a:endParaRPr lang="es-E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4" name="Oval 34"/>
            <p:cNvSpPr>
              <a:spLocks noChangeArrowheads="1"/>
            </p:cNvSpPr>
            <p:nvPr/>
          </p:nvSpPr>
          <p:spPr bwMode="auto">
            <a:xfrm>
              <a:off x="7939589" y="2777671"/>
              <a:ext cx="1041568" cy="10748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r">
                <a:defRPr sz="2800">
                  <a:solidFill>
                    <a:schemeClr val="bg1"/>
                  </a:solidFill>
                  <a:latin typeface="Times New Roman" charset="0"/>
                </a:defRPr>
              </a:lvl1pPr>
              <a:lvl2pPr marL="742950" indent="-285750" algn="r">
                <a:defRPr sz="2800">
                  <a:solidFill>
                    <a:schemeClr val="bg1"/>
                  </a:solidFill>
                  <a:latin typeface="Times New Roman" charset="0"/>
                </a:defRPr>
              </a:lvl2pPr>
              <a:lvl3pPr marL="11430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3pPr>
              <a:lvl4pPr marL="16002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4pPr>
              <a:lvl5pPr marL="20574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9pPr>
            </a:lstStyle>
            <a:p>
              <a:pPr algn="l"/>
              <a:endParaRPr lang="es-E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5" name="Oval 34"/>
            <p:cNvSpPr>
              <a:spLocks noChangeArrowheads="1"/>
            </p:cNvSpPr>
            <p:nvPr/>
          </p:nvSpPr>
          <p:spPr bwMode="auto">
            <a:xfrm>
              <a:off x="9777077" y="2853662"/>
              <a:ext cx="926901" cy="922890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r">
                <a:defRPr sz="2800">
                  <a:solidFill>
                    <a:schemeClr val="bg1"/>
                  </a:solidFill>
                  <a:latin typeface="Times New Roman" charset="0"/>
                </a:defRPr>
              </a:lvl1pPr>
              <a:lvl2pPr marL="742950" indent="-285750" algn="r">
                <a:defRPr sz="2800">
                  <a:solidFill>
                    <a:schemeClr val="bg1"/>
                  </a:solidFill>
                  <a:latin typeface="Times New Roman" charset="0"/>
                </a:defRPr>
              </a:lvl2pPr>
              <a:lvl3pPr marL="11430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3pPr>
              <a:lvl4pPr marL="16002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4pPr>
              <a:lvl5pPr marL="20574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9pPr>
            </a:lstStyle>
            <a:p>
              <a:pPr algn="l"/>
              <a:endParaRPr lang="es-E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6" name="Rectangle 9"/>
            <p:cNvSpPr>
              <a:spLocks noChangeArrowheads="1"/>
            </p:cNvSpPr>
            <p:nvPr/>
          </p:nvSpPr>
          <p:spPr bwMode="auto">
            <a:xfrm>
              <a:off x="3872311" y="3060445"/>
              <a:ext cx="8563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>
                <a:defRPr sz="2800">
                  <a:solidFill>
                    <a:schemeClr val="bg1"/>
                  </a:solidFill>
                  <a:latin typeface="Times New Roman" charset="0"/>
                </a:defRPr>
              </a:lvl1pPr>
              <a:lvl2pPr marL="742950" indent="-285750" algn="r">
                <a:defRPr sz="2800">
                  <a:solidFill>
                    <a:schemeClr val="bg1"/>
                  </a:solidFill>
                  <a:latin typeface="Times New Roman" charset="0"/>
                </a:defRPr>
              </a:lvl2pPr>
              <a:lvl3pPr marL="11430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3pPr>
              <a:lvl4pPr marL="16002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4pPr>
              <a:lvl5pPr marL="20574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9pPr>
            </a:lstStyle>
            <a:p>
              <a:pPr algn="l"/>
              <a:r>
                <a:rPr lang="en-US" altLang="zh-TW" sz="1800" dirty="0" err="1" smtClean="0">
                  <a:solidFill>
                    <a:schemeClr val="tx1"/>
                  </a:solidFill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1800" baseline="-25000" dirty="0" err="1" smtClean="0">
                  <a:solidFill>
                    <a:schemeClr val="tx1"/>
                  </a:solidFill>
                  <a:latin typeface="Garamond" charset="0"/>
                  <a:ea typeface="新細明體" charset="-120"/>
                  <a:sym typeface="Symbol" charset="2"/>
                </a:rPr>
                <a:t>|w</a:t>
              </a:r>
              <a:r>
                <a:rPr lang="en-US" altLang="zh-TW" sz="1800" baseline="-25000" dirty="0" smtClean="0">
                  <a:solidFill>
                    <a:schemeClr val="tx1"/>
                  </a:solidFill>
                  <a:latin typeface="Garamond" charset="0"/>
                  <a:ea typeface="新細明體" charset="-120"/>
                  <a:sym typeface="Symbol" charset="2"/>
                </a:rPr>
                <a:t>|-n+1</a:t>
              </a:r>
              <a:endParaRPr lang="en-US" altLang="zh-TW" sz="1800" baseline="-25000" dirty="0">
                <a:solidFill>
                  <a:schemeClr val="tx1"/>
                </a:solidFill>
                <a:latin typeface="Symbol" charset="2"/>
                <a:ea typeface="新細明體" charset="-120"/>
                <a:sym typeface="Symbol" charset="2"/>
              </a:endParaRPr>
            </a:p>
          </p:txBody>
        </p:sp>
        <p:sp>
          <p:nvSpPr>
            <p:cNvPr id="67" name="Rectangle 9"/>
            <p:cNvSpPr>
              <a:spLocks noChangeArrowheads="1"/>
            </p:cNvSpPr>
            <p:nvPr/>
          </p:nvSpPr>
          <p:spPr bwMode="auto">
            <a:xfrm>
              <a:off x="5621958" y="3065403"/>
              <a:ext cx="8563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>
                <a:defRPr sz="2800">
                  <a:solidFill>
                    <a:schemeClr val="bg1"/>
                  </a:solidFill>
                  <a:latin typeface="Times New Roman" charset="0"/>
                </a:defRPr>
              </a:lvl1pPr>
              <a:lvl2pPr marL="742950" indent="-285750" algn="r">
                <a:defRPr sz="2800">
                  <a:solidFill>
                    <a:schemeClr val="bg1"/>
                  </a:solidFill>
                  <a:latin typeface="Times New Roman" charset="0"/>
                </a:defRPr>
              </a:lvl2pPr>
              <a:lvl3pPr marL="11430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3pPr>
              <a:lvl4pPr marL="16002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4pPr>
              <a:lvl5pPr marL="20574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9pPr>
            </a:lstStyle>
            <a:p>
              <a:pPr algn="l"/>
              <a:r>
                <a:rPr lang="en-US" altLang="zh-TW" sz="1800" dirty="0" err="1" smtClean="0">
                  <a:solidFill>
                    <a:schemeClr val="tx1"/>
                  </a:solidFill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1800" baseline="-25000" dirty="0" err="1" smtClean="0">
                  <a:solidFill>
                    <a:schemeClr val="tx1"/>
                  </a:solidFill>
                  <a:latin typeface="Garamond" charset="0"/>
                  <a:ea typeface="新細明體" charset="-120"/>
                  <a:sym typeface="Symbol" charset="2"/>
                </a:rPr>
                <a:t>|w</a:t>
              </a:r>
              <a:r>
                <a:rPr lang="en-US" altLang="zh-TW" sz="1800" baseline="-25000" dirty="0" smtClean="0">
                  <a:solidFill>
                    <a:schemeClr val="tx1"/>
                  </a:solidFill>
                  <a:latin typeface="Garamond" charset="0"/>
                  <a:ea typeface="新細明體" charset="-120"/>
                  <a:sym typeface="Symbol" charset="2"/>
                </a:rPr>
                <a:t>|-n+2</a:t>
              </a:r>
              <a:endParaRPr lang="en-US" altLang="zh-TW" sz="1800" baseline="-25000" dirty="0">
                <a:solidFill>
                  <a:schemeClr val="tx1"/>
                </a:solidFill>
                <a:latin typeface="Symbol" charset="2"/>
                <a:ea typeface="新細明體" charset="-120"/>
                <a:sym typeface="Symbol" charset="2"/>
              </a:endParaRPr>
            </a:p>
          </p:txBody>
        </p:sp>
        <p:sp>
          <p:nvSpPr>
            <p:cNvPr id="68" name="Rectangle 9"/>
            <p:cNvSpPr>
              <a:spLocks noChangeArrowheads="1"/>
            </p:cNvSpPr>
            <p:nvPr/>
          </p:nvSpPr>
          <p:spPr bwMode="auto">
            <a:xfrm>
              <a:off x="7939589" y="3055487"/>
              <a:ext cx="1072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>
                <a:defRPr sz="2800">
                  <a:solidFill>
                    <a:schemeClr val="bg1"/>
                  </a:solidFill>
                  <a:latin typeface="Times New Roman" charset="0"/>
                </a:defRPr>
              </a:lvl1pPr>
              <a:lvl2pPr marL="742950" indent="-285750" algn="r">
                <a:defRPr sz="2800">
                  <a:solidFill>
                    <a:schemeClr val="bg1"/>
                  </a:solidFill>
                  <a:latin typeface="Times New Roman" charset="0"/>
                </a:defRPr>
              </a:lvl2pPr>
              <a:lvl3pPr marL="11430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3pPr>
              <a:lvl4pPr marL="16002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4pPr>
              <a:lvl5pPr marL="20574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9pPr>
            </a:lstStyle>
            <a:p>
              <a:pPr algn="l"/>
              <a:r>
                <a:rPr lang="en-US" altLang="zh-TW" sz="1800" dirty="0" err="1" smtClean="0">
                  <a:solidFill>
                    <a:schemeClr val="tx1"/>
                  </a:solidFill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1800" baseline="-25000" dirty="0" err="1" smtClean="0">
                  <a:solidFill>
                    <a:schemeClr val="tx1"/>
                  </a:solidFill>
                  <a:latin typeface="Garamond" charset="0"/>
                  <a:ea typeface="新細明體" charset="-120"/>
                  <a:sym typeface="Symbol" charset="2"/>
                </a:rPr>
                <a:t>|w</a:t>
              </a:r>
              <a:r>
                <a:rPr lang="en-US" altLang="zh-TW" sz="1800" baseline="-25000" dirty="0" smtClean="0">
                  <a:solidFill>
                    <a:schemeClr val="tx1"/>
                  </a:solidFill>
                  <a:latin typeface="Garamond" charset="0"/>
                  <a:ea typeface="新細明體" charset="-120"/>
                  <a:sym typeface="Symbol" charset="2"/>
                </a:rPr>
                <a:t>|-n+(n-1)</a:t>
              </a:r>
              <a:endParaRPr lang="en-US" altLang="zh-TW" sz="1800" baseline="-25000" dirty="0">
                <a:solidFill>
                  <a:schemeClr val="tx1"/>
                </a:solidFill>
                <a:latin typeface="Symbol" charset="2"/>
                <a:ea typeface="新細明體" charset="-120"/>
                <a:sym typeface="Symbol" charset="2"/>
              </a:endParaRPr>
            </a:p>
          </p:txBody>
        </p:sp>
        <p:sp>
          <p:nvSpPr>
            <p:cNvPr id="69" name="Rectangle 9"/>
            <p:cNvSpPr>
              <a:spLocks noChangeArrowheads="1"/>
            </p:cNvSpPr>
            <p:nvPr/>
          </p:nvSpPr>
          <p:spPr bwMode="auto">
            <a:xfrm>
              <a:off x="9969138" y="3043846"/>
              <a:ext cx="5549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>
                <a:defRPr sz="2800">
                  <a:solidFill>
                    <a:schemeClr val="bg1"/>
                  </a:solidFill>
                  <a:latin typeface="Times New Roman" charset="0"/>
                </a:defRPr>
              </a:lvl1pPr>
              <a:lvl2pPr marL="742950" indent="-285750" algn="r">
                <a:defRPr sz="2800">
                  <a:solidFill>
                    <a:schemeClr val="bg1"/>
                  </a:solidFill>
                  <a:latin typeface="Times New Roman" charset="0"/>
                </a:defRPr>
              </a:lvl2pPr>
              <a:lvl3pPr marL="11430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3pPr>
              <a:lvl4pPr marL="16002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4pPr>
              <a:lvl5pPr marL="20574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9pPr>
            </a:lstStyle>
            <a:p>
              <a:pPr algn="l"/>
              <a:r>
                <a:rPr lang="en-US" altLang="zh-TW" sz="1800" dirty="0" err="1" smtClean="0">
                  <a:solidFill>
                    <a:schemeClr val="tx1"/>
                  </a:solidFill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sz="1800" baseline="-25000" dirty="0" err="1" smtClean="0">
                  <a:solidFill>
                    <a:schemeClr val="tx1"/>
                  </a:solidFill>
                  <a:latin typeface="Garamond" charset="0"/>
                  <a:ea typeface="新細明體" charset="-120"/>
                  <a:sym typeface="Symbol" charset="2"/>
                </a:rPr>
                <a:t>|w</a:t>
              </a:r>
              <a:r>
                <a:rPr lang="en-US" altLang="zh-TW" sz="1800" baseline="-25000" dirty="0" smtClean="0">
                  <a:solidFill>
                    <a:schemeClr val="tx1"/>
                  </a:solidFill>
                  <a:latin typeface="Garamond" charset="0"/>
                  <a:ea typeface="新細明體" charset="-120"/>
                  <a:sym typeface="Symbol" charset="2"/>
                </a:rPr>
                <a:t>|</a:t>
              </a:r>
              <a:endParaRPr lang="en-US" altLang="zh-TW" sz="1800" baseline="-25000" dirty="0">
                <a:solidFill>
                  <a:schemeClr val="tx1"/>
                </a:solidFill>
                <a:latin typeface="Symbol" charset="2"/>
                <a:ea typeface="新細明體" charset="-120"/>
                <a:sym typeface="Symbol" charset="2"/>
              </a:endParaRPr>
            </a:p>
          </p:txBody>
        </p:sp>
        <p:sp>
          <p:nvSpPr>
            <p:cNvPr id="70" name="Line 5"/>
            <p:cNvSpPr>
              <a:spLocks noChangeShapeType="1"/>
            </p:cNvSpPr>
            <p:nvPr/>
          </p:nvSpPr>
          <p:spPr bwMode="auto">
            <a:xfrm flipV="1">
              <a:off x="4728636" y="3263410"/>
              <a:ext cx="81228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 Box 14"/>
            <p:cNvSpPr txBox="1">
              <a:spLocks noChangeArrowheads="1"/>
            </p:cNvSpPr>
            <p:nvPr/>
          </p:nvSpPr>
          <p:spPr bwMode="auto">
            <a:xfrm>
              <a:off x="4923386" y="2894254"/>
              <a:ext cx="4475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>
                <a:defRPr sz="2800">
                  <a:solidFill>
                    <a:schemeClr val="bg1"/>
                  </a:solidFill>
                  <a:latin typeface="Times New Roman" charset="0"/>
                </a:defRPr>
              </a:lvl1pPr>
              <a:lvl2pPr marL="742950" indent="-285750" algn="r">
                <a:defRPr sz="2800">
                  <a:solidFill>
                    <a:schemeClr val="bg1"/>
                  </a:solidFill>
                  <a:latin typeface="Times New Roman" charset="0"/>
                </a:defRPr>
              </a:lvl2pPr>
              <a:lvl3pPr marL="11430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3pPr>
              <a:lvl4pPr marL="16002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4pPr>
              <a:lvl5pPr marL="20574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9pPr>
            </a:lstStyle>
            <a:p>
              <a:pPr algn="l"/>
              <a:r>
                <a:rPr lang="en-US" altLang="zh-TW" sz="1800" dirty="0" err="1" smtClean="0">
                  <a:solidFill>
                    <a:schemeClr val="tx1"/>
                  </a:solidFill>
                  <a:latin typeface="Garamond" charset="0"/>
                  <a:ea typeface="新細明體" charset="-120"/>
                </a:rPr>
                <a:t>a,b</a:t>
              </a:r>
              <a:endParaRPr lang="en-US" altLang="zh-TW" sz="1800" dirty="0">
                <a:solidFill>
                  <a:schemeClr val="tx1"/>
                </a:solidFill>
                <a:latin typeface="Garamond" charset="0"/>
                <a:ea typeface="新細明體" charset="-120"/>
              </a:endParaRPr>
            </a:p>
          </p:txBody>
        </p:sp>
        <p:sp>
          <p:nvSpPr>
            <p:cNvPr id="72" name="Text Box 14"/>
            <p:cNvSpPr txBox="1">
              <a:spLocks noChangeArrowheads="1"/>
            </p:cNvSpPr>
            <p:nvPr/>
          </p:nvSpPr>
          <p:spPr bwMode="auto">
            <a:xfrm>
              <a:off x="9204380" y="2906232"/>
              <a:ext cx="4475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>
                <a:defRPr sz="2800">
                  <a:solidFill>
                    <a:schemeClr val="bg1"/>
                  </a:solidFill>
                  <a:latin typeface="Times New Roman" charset="0"/>
                </a:defRPr>
              </a:lvl1pPr>
              <a:lvl2pPr marL="742950" indent="-285750" algn="r">
                <a:defRPr sz="2800">
                  <a:solidFill>
                    <a:schemeClr val="bg1"/>
                  </a:solidFill>
                  <a:latin typeface="Times New Roman" charset="0"/>
                </a:defRPr>
              </a:lvl2pPr>
              <a:lvl3pPr marL="11430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3pPr>
              <a:lvl4pPr marL="16002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4pPr>
              <a:lvl5pPr marL="20574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9pPr>
            </a:lstStyle>
            <a:p>
              <a:pPr algn="l"/>
              <a:r>
                <a:rPr lang="en-US" altLang="zh-TW" sz="1800" dirty="0" err="1" smtClean="0">
                  <a:solidFill>
                    <a:schemeClr val="tx1"/>
                  </a:solidFill>
                  <a:latin typeface="Garamond" charset="0"/>
                  <a:ea typeface="新細明體" charset="-120"/>
                </a:rPr>
                <a:t>a,b</a:t>
              </a:r>
              <a:endParaRPr lang="en-US" altLang="zh-TW" sz="1800" dirty="0">
                <a:solidFill>
                  <a:schemeClr val="tx1"/>
                </a:solidFill>
                <a:latin typeface="Garamond" charset="0"/>
                <a:ea typeface="新細明體" charset="-120"/>
              </a:endParaRPr>
            </a:p>
          </p:txBody>
        </p:sp>
        <p:sp>
          <p:nvSpPr>
            <p:cNvPr id="73" name="Line 5"/>
            <p:cNvSpPr>
              <a:spLocks noChangeShapeType="1"/>
            </p:cNvSpPr>
            <p:nvPr/>
          </p:nvSpPr>
          <p:spPr bwMode="auto">
            <a:xfrm>
              <a:off x="8981158" y="3275562"/>
              <a:ext cx="764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76" name="Curved Connector 75"/>
            <p:cNvCxnSpPr>
              <a:stCxn id="63" idx="0"/>
              <a:endCxn id="31" idx="1"/>
            </p:cNvCxnSpPr>
            <p:nvPr/>
          </p:nvCxnSpPr>
          <p:spPr>
            <a:xfrm rot="5400000" flipH="1" flipV="1">
              <a:off x="6306247" y="2223680"/>
              <a:ext cx="302853" cy="88568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82"/>
            <p:cNvCxnSpPr>
              <a:stCxn id="31" idx="3"/>
              <a:endCxn id="64" idx="0"/>
            </p:cNvCxnSpPr>
            <p:nvPr/>
          </p:nvCxnSpPr>
          <p:spPr>
            <a:xfrm>
              <a:off x="7546105" y="2515093"/>
              <a:ext cx="914268" cy="26257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14"/>
            <p:cNvSpPr txBox="1">
              <a:spLocks noChangeArrowheads="1"/>
            </p:cNvSpPr>
            <p:nvPr/>
          </p:nvSpPr>
          <p:spPr bwMode="auto">
            <a:xfrm>
              <a:off x="6213284" y="2209405"/>
              <a:ext cx="4475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>
                <a:defRPr sz="2800">
                  <a:solidFill>
                    <a:schemeClr val="bg1"/>
                  </a:solidFill>
                  <a:latin typeface="Times New Roman" charset="0"/>
                </a:defRPr>
              </a:lvl1pPr>
              <a:lvl2pPr marL="742950" indent="-285750" algn="r">
                <a:defRPr sz="2800">
                  <a:solidFill>
                    <a:schemeClr val="bg1"/>
                  </a:solidFill>
                  <a:latin typeface="Times New Roman" charset="0"/>
                </a:defRPr>
              </a:lvl2pPr>
              <a:lvl3pPr marL="11430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3pPr>
              <a:lvl4pPr marL="16002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4pPr>
              <a:lvl5pPr marL="20574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9pPr>
            </a:lstStyle>
            <a:p>
              <a:pPr algn="l"/>
              <a:r>
                <a:rPr lang="en-US" altLang="zh-TW" sz="1800" smtClean="0">
                  <a:solidFill>
                    <a:schemeClr val="tx1"/>
                  </a:solidFill>
                  <a:latin typeface="Garamond" charset="0"/>
                  <a:ea typeface="新細明體" charset="-120"/>
                </a:rPr>
                <a:t>a,b</a:t>
              </a:r>
              <a:endParaRPr lang="en-US" altLang="zh-TW" sz="1800" dirty="0">
                <a:solidFill>
                  <a:schemeClr val="tx1"/>
                </a:solidFill>
                <a:latin typeface="Garamond" charset="0"/>
                <a:ea typeface="新細明體" charset="-120"/>
              </a:endParaRPr>
            </a:p>
          </p:txBody>
        </p:sp>
        <p:sp>
          <p:nvSpPr>
            <p:cNvPr id="92" name="Text Box 14"/>
            <p:cNvSpPr txBox="1">
              <a:spLocks noChangeArrowheads="1"/>
            </p:cNvSpPr>
            <p:nvPr/>
          </p:nvSpPr>
          <p:spPr bwMode="auto">
            <a:xfrm>
              <a:off x="7795444" y="2220780"/>
              <a:ext cx="4475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>
                <a:defRPr sz="2800">
                  <a:solidFill>
                    <a:schemeClr val="bg1"/>
                  </a:solidFill>
                  <a:latin typeface="Times New Roman" charset="0"/>
                </a:defRPr>
              </a:lvl1pPr>
              <a:lvl2pPr marL="742950" indent="-285750" algn="r">
                <a:defRPr sz="2800">
                  <a:solidFill>
                    <a:schemeClr val="bg1"/>
                  </a:solidFill>
                  <a:latin typeface="Times New Roman" charset="0"/>
                </a:defRPr>
              </a:lvl2pPr>
              <a:lvl3pPr marL="11430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3pPr>
              <a:lvl4pPr marL="16002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4pPr>
              <a:lvl5pPr marL="20574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9pPr>
            </a:lstStyle>
            <a:p>
              <a:pPr algn="l"/>
              <a:r>
                <a:rPr lang="en-US" altLang="zh-TW" sz="1800" smtClean="0">
                  <a:solidFill>
                    <a:schemeClr val="tx1"/>
                  </a:solidFill>
                  <a:latin typeface="Garamond" charset="0"/>
                  <a:ea typeface="新細明體" charset="-120"/>
                </a:rPr>
                <a:t>a,b</a:t>
              </a:r>
              <a:endParaRPr lang="en-US" altLang="zh-TW" sz="1800" dirty="0">
                <a:solidFill>
                  <a:schemeClr val="tx1"/>
                </a:solidFill>
                <a:latin typeface="Garamond" charset="0"/>
                <a:ea typeface="新細明體" charset="-120"/>
              </a:endParaRPr>
            </a:p>
          </p:txBody>
        </p:sp>
        <p:cxnSp>
          <p:nvCxnSpPr>
            <p:cNvPr id="98" name="Curved Connector 97"/>
            <p:cNvCxnSpPr>
              <a:stCxn id="62" idx="0"/>
            </p:cNvCxnSpPr>
            <p:nvPr/>
          </p:nvCxnSpPr>
          <p:spPr>
            <a:xfrm rot="16200000" flipH="1">
              <a:off x="2686415" y="2706460"/>
              <a:ext cx="29268" cy="235136"/>
            </a:xfrm>
            <a:prstGeom prst="curvedConnector4">
              <a:avLst>
                <a:gd name="adj1" fmla="val -1811733"/>
                <a:gd name="adj2" fmla="val 19478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 Box 14"/>
            <p:cNvSpPr txBox="1">
              <a:spLocks noChangeArrowheads="1"/>
            </p:cNvSpPr>
            <p:nvPr/>
          </p:nvSpPr>
          <p:spPr bwMode="auto">
            <a:xfrm>
              <a:off x="2617137" y="1926357"/>
              <a:ext cx="4475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>
                <a:defRPr sz="2800">
                  <a:solidFill>
                    <a:schemeClr val="bg1"/>
                  </a:solidFill>
                  <a:latin typeface="Times New Roman" charset="0"/>
                </a:defRPr>
              </a:lvl1pPr>
              <a:lvl2pPr marL="742950" indent="-285750" algn="r">
                <a:defRPr sz="2800">
                  <a:solidFill>
                    <a:schemeClr val="bg1"/>
                  </a:solidFill>
                  <a:latin typeface="Times New Roman" charset="0"/>
                </a:defRPr>
              </a:lvl2pPr>
              <a:lvl3pPr marL="11430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3pPr>
              <a:lvl4pPr marL="16002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4pPr>
              <a:lvl5pPr marL="20574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9pPr>
            </a:lstStyle>
            <a:p>
              <a:pPr algn="l"/>
              <a:r>
                <a:rPr lang="en-US" altLang="zh-TW" sz="1800" dirty="0" err="1" smtClean="0">
                  <a:solidFill>
                    <a:schemeClr val="tx1"/>
                  </a:solidFill>
                  <a:latin typeface="Garamond" charset="0"/>
                  <a:ea typeface="新細明體" charset="-120"/>
                </a:rPr>
                <a:t>a,b</a:t>
              </a:r>
              <a:endParaRPr lang="en-US" altLang="zh-TW" sz="1800" dirty="0">
                <a:solidFill>
                  <a:schemeClr val="tx1"/>
                </a:solidFill>
                <a:latin typeface="Garamond" charset="0"/>
                <a:ea typeface="新細明體" charset="-120"/>
              </a:endParaRPr>
            </a:p>
          </p:txBody>
        </p:sp>
        <p:sp>
          <p:nvSpPr>
            <p:cNvPr id="144" name="Left Brace 143"/>
            <p:cNvSpPr/>
            <p:nvPr/>
          </p:nvSpPr>
          <p:spPr>
            <a:xfrm rot="16200000">
              <a:off x="7004980" y="842274"/>
              <a:ext cx="557939" cy="684006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 Box 14"/>
            <p:cNvSpPr txBox="1">
              <a:spLocks noChangeArrowheads="1"/>
            </p:cNvSpPr>
            <p:nvPr/>
          </p:nvSpPr>
          <p:spPr bwMode="auto">
            <a:xfrm>
              <a:off x="7137661" y="4441233"/>
              <a:ext cx="2550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r">
                <a:defRPr sz="2800">
                  <a:solidFill>
                    <a:schemeClr val="bg1"/>
                  </a:solidFill>
                  <a:latin typeface="Times New Roman" charset="0"/>
                </a:defRPr>
              </a:lvl1pPr>
              <a:lvl2pPr marL="742950" indent="-285750" algn="r">
                <a:defRPr sz="2800">
                  <a:solidFill>
                    <a:schemeClr val="bg1"/>
                  </a:solidFill>
                  <a:latin typeface="Times New Roman" charset="0"/>
                </a:defRPr>
              </a:lvl2pPr>
              <a:lvl3pPr marL="11430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3pPr>
              <a:lvl4pPr marL="16002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4pPr>
              <a:lvl5pPr marL="2057400" indent="-228600" algn="r">
                <a:defRPr sz="2800">
                  <a:solidFill>
                    <a:schemeClr val="bg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Times New Roman" charset="0"/>
                </a:defRPr>
              </a:lvl9pPr>
            </a:lstStyle>
            <a:p>
              <a:pPr algn="l"/>
              <a:r>
                <a:rPr lang="en-US" altLang="zh-TW" sz="2400" dirty="0">
                  <a:solidFill>
                    <a:schemeClr val="tx1"/>
                  </a:solidFill>
                  <a:latin typeface="Garamond" charset="0"/>
                  <a:ea typeface="新細明體" charset="-12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16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25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Calibri Light</vt:lpstr>
      <vt:lpstr>新細明體</vt:lpstr>
      <vt:lpstr>Arial</vt:lpstr>
      <vt:lpstr>Garamond</vt:lpstr>
      <vt:lpstr>Symbol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5</cp:revision>
  <dcterms:created xsi:type="dcterms:W3CDTF">2016-10-09T19:47:08Z</dcterms:created>
  <dcterms:modified xsi:type="dcterms:W3CDTF">2016-10-09T20:32:26Z</dcterms:modified>
</cp:coreProperties>
</file>