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A7C6C-0F39-4D70-8E8D-FE5B9C95FA73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3789A-C914-4DB1-8815-80B5EC7335C5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440AA-91A0-436F-8FDB-C0F939DCAE21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84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Modelación</a:t>
            </a:r>
            <a:r>
              <a:rPr lang="en-US" dirty="0" smtClean="0"/>
              <a:t> cine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263421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Integrantes</a:t>
            </a:r>
            <a:r>
              <a:rPr lang="en-US" dirty="0" smtClean="0"/>
              <a:t>:</a:t>
            </a:r>
          </a:p>
          <a:p>
            <a:pPr algn="r"/>
            <a:r>
              <a:rPr lang="en-US" dirty="0" smtClean="0"/>
              <a:t>Jorge Contreras</a:t>
            </a:r>
          </a:p>
          <a:p>
            <a:pPr algn="r"/>
            <a:r>
              <a:rPr lang="en-US" dirty="0" smtClean="0"/>
              <a:t>Juan Pablo Jorquera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5800"/>
            <a:ext cx="9601200" cy="42037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SansanoFilms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de cines,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considerando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Películas</a:t>
            </a:r>
            <a:r>
              <a:rPr lang="en-US" dirty="0" smtClean="0"/>
              <a:t> que se </a:t>
            </a:r>
            <a:r>
              <a:rPr lang="en-US" dirty="0" err="1" smtClean="0"/>
              <a:t>presentan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Empleados</a:t>
            </a:r>
            <a:r>
              <a:rPr lang="en-US" dirty="0" smtClean="0"/>
              <a:t> y </a:t>
            </a:r>
            <a:r>
              <a:rPr lang="en-US" dirty="0" err="1" smtClean="0"/>
              <a:t>Clientes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Compra</a:t>
            </a:r>
            <a:r>
              <a:rPr lang="en-US" dirty="0" smtClean="0"/>
              <a:t> y </a:t>
            </a:r>
            <a:r>
              <a:rPr lang="en-US" dirty="0" err="1" smtClean="0"/>
              <a:t>venta</a:t>
            </a:r>
            <a:r>
              <a:rPr lang="en-US" dirty="0" smtClean="0"/>
              <a:t> de tickets.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Salas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máximo</a:t>
            </a:r>
            <a:r>
              <a:rPr lang="en-US" dirty="0" smtClean="0"/>
              <a:t> 10 </a:t>
            </a:r>
            <a:r>
              <a:rPr lang="en-US" dirty="0" err="1" smtClean="0"/>
              <a:t>filas</a:t>
            </a:r>
            <a:r>
              <a:rPr lang="en-US" dirty="0" smtClean="0"/>
              <a:t> con 10 </a:t>
            </a:r>
            <a:r>
              <a:rPr lang="en-US" dirty="0" err="1" smtClean="0"/>
              <a:t>asientos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asientos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Salas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Películas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requieren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Turnos</a:t>
            </a:r>
            <a:r>
              <a:rPr lang="en-US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dirty="0" err="1" smtClean="0"/>
              <a:t>Cardinalidades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3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68" y="292100"/>
            <a:ext cx="5996232" cy="6319045"/>
          </a:xfrm>
        </p:spPr>
      </p:pic>
    </p:spTree>
    <p:extLst>
      <p:ext uri="{BB962C8B-B14F-4D97-AF65-F5344CB8AC3E}">
        <p14:creationId xmlns:p14="http://schemas.microsoft.com/office/powerpoint/2010/main" val="14083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78" y="198967"/>
            <a:ext cx="5186822" cy="6431381"/>
          </a:xfrm>
        </p:spPr>
      </p:pic>
    </p:spTree>
    <p:extLst>
      <p:ext uri="{BB962C8B-B14F-4D97-AF65-F5344CB8AC3E}">
        <p14:creationId xmlns:p14="http://schemas.microsoft.com/office/powerpoint/2010/main" val="3223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62</TotalTime>
  <Words>71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Modelación cine</vt:lpstr>
      <vt:lpstr>Problema</vt:lpstr>
      <vt:lpstr>Características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</cp:revision>
  <cp:lastPrinted>2016-11-08T19:44:41Z</cp:lastPrinted>
  <dcterms:created xsi:type="dcterms:W3CDTF">2016-11-08T03:32:00Z</dcterms:created>
  <dcterms:modified xsi:type="dcterms:W3CDTF">2016-11-08T19:44:54Z</dcterms:modified>
</cp:coreProperties>
</file>