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 </a:t>
            </a:r>
            <a:r>
              <a:rPr altLang="en-IN" dirty="0" sz="2400" lang="en-US"/>
              <a:t>J</a:t>
            </a:r>
            <a:r>
              <a:rPr altLang="en-IN" dirty="0" sz="2400" lang="en-US"/>
              <a:t>.</a:t>
            </a:r>
            <a:r>
              <a:rPr altLang="en-IN" dirty="0" sz="2400" lang="en-US"/>
              <a:t>J</a:t>
            </a:r>
            <a:r>
              <a:rPr altLang="en-IN" dirty="0" sz="2400" lang="en-US"/>
              <a:t>A</a:t>
            </a:r>
            <a:r>
              <a:rPr altLang="en-IN" dirty="0" sz="2400" lang="en-US"/>
              <a:t>Y</a:t>
            </a:r>
            <a:r>
              <a:rPr altLang="en-IN" dirty="0" sz="2400" lang="en-US"/>
              <a:t>A</a:t>
            </a:r>
            <a:r>
              <a:rPr altLang="en-IN" dirty="0" sz="2400" lang="en-US"/>
              <a:t>P</a:t>
            </a:r>
            <a:r>
              <a:rPr altLang="en-IN" dirty="0" sz="2400" lang="en-US"/>
              <a:t>R</a:t>
            </a:r>
            <a:r>
              <a:rPr altLang="en-IN" dirty="0" sz="2400" lang="en-US"/>
              <a:t>A</a:t>
            </a:r>
            <a:r>
              <a:rPr altLang="en-IN" dirty="0" sz="2400" lang="en-US"/>
              <a:t>T</a:t>
            </a:r>
            <a:r>
              <a:rPr altLang="en-IN" dirty="0" sz="2400" lang="en-US"/>
              <a:t>H</a:t>
            </a:r>
            <a:r>
              <a:rPr altLang="en-IN" dirty="0" sz="2400" lang="en-US"/>
              <a:t>I</a:t>
            </a:r>
            <a:endParaRPr altLang="en-US" lang="zh-CN"/>
          </a:p>
          <a:p>
            <a:r>
              <a:rPr dirty="0" sz="2400" lang="en-US"/>
              <a:t>REGISTER NO AND NMID: </a:t>
            </a:r>
            <a:r>
              <a:rPr altLang="en-IN" dirty="0" sz="2400" lang="en-US"/>
              <a:t>2</a:t>
            </a:r>
            <a:r>
              <a:rPr altLang="en-IN" dirty="0" sz="2400" lang="en-US"/>
              <a:t>4</a:t>
            </a:r>
            <a:r>
              <a:rPr altLang="en-IN" dirty="0" sz="2400" lang="en-US"/>
              <a:t>1</a:t>
            </a:r>
            <a:r>
              <a:rPr altLang="en-IN" dirty="0" sz="2400" lang="en-US"/>
              <a:t>3</a:t>
            </a:r>
            <a:r>
              <a:rPr altLang="en-IN" dirty="0" sz="2400" lang="en-US"/>
              <a:t>4</a:t>
            </a:r>
            <a:r>
              <a:rPr altLang="en-IN" dirty="0" sz="2400" lang="en-US"/>
              <a:t>0</a:t>
            </a:r>
            <a:r>
              <a:rPr altLang="en-IN" dirty="0" sz="2400" lang="en-US"/>
              <a:t>6</a:t>
            </a:r>
            <a:r>
              <a:rPr altLang="en-IN" dirty="0" sz="2400" lang="en-US"/>
              <a:t>1</a:t>
            </a:r>
            <a:r>
              <a:rPr altLang="en-IN" dirty="0" sz="2400" lang="en-US"/>
              <a:t>8</a:t>
            </a:r>
            <a:r>
              <a:rPr altLang="en-IN" dirty="0" sz="2400" lang="en-US"/>
              <a:t>0</a:t>
            </a:r>
            <a:r>
              <a:rPr altLang="en-IN" dirty="0" sz="2400" lang="en-US"/>
              <a:t>2</a:t>
            </a:r>
            <a:r>
              <a:rPr altLang="en-IN" dirty="0" sz="2400" lang="en-US"/>
              <a:t>5</a:t>
            </a:r>
            <a:r>
              <a:rPr altLang="en-IN" dirty="0" sz="2400" lang="en-US"/>
              <a:t>2</a:t>
            </a:r>
            <a:r>
              <a:rPr altLang="en-IN" dirty="0" sz="2400" lang="en-US"/>
              <a:t>2</a:t>
            </a:r>
            <a:r>
              <a:rPr altLang="en-IN" dirty="0" sz="2400" lang="en-US"/>
              <a:t>0</a:t>
            </a:r>
            <a:r>
              <a:rPr altLang="en-IN" dirty="0" sz="2400" lang="en-US"/>
              <a:t>2</a:t>
            </a:r>
            <a:r>
              <a:rPr altLang="en-IN" dirty="0" sz="2400" lang="en-US"/>
              <a:t>0</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1</a:t>
            </a:r>
            <a:r>
              <a:rPr altLang="en-IN" dirty="0" sz="2400" lang="en-US"/>
              <a:t>9</a:t>
            </a:r>
            <a:r>
              <a:rPr altLang="en-IN" dirty="0" sz="2400" lang="en-US"/>
              <a:t>B</a:t>
            </a:r>
            <a:r>
              <a:rPr altLang="en-IN" dirty="0" sz="2400" lang="en-US"/>
              <a:t>7</a:t>
            </a:r>
            <a:r>
              <a:rPr altLang="en-IN" dirty="0" sz="2400" lang="en-US"/>
              <a:t>1</a:t>
            </a:r>
            <a:r>
              <a:rPr altLang="en-IN" dirty="0" sz="2400" lang="en-US"/>
              <a:t>7</a:t>
            </a:r>
            <a:r>
              <a:rPr altLang="en-IN" dirty="0" sz="2400" lang="en-US"/>
              <a:t>5</a:t>
            </a:r>
            <a:r>
              <a:rPr altLang="en-IN" dirty="0" sz="2400" lang="en-US"/>
              <a:t>6</a:t>
            </a:r>
            <a:r>
              <a:rPr altLang="en-IN" dirty="0" sz="2400" lang="en-US"/>
              <a:t>8</a:t>
            </a:r>
            <a:r>
              <a:rPr altLang="en-IN" dirty="0" sz="2400" lang="en-US"/>
              <a:t>B</a:t>
            </a:r>
            <a:r>
              <a:rPr altLang="en-IN" dirty="0" sz="2400" lang="en-US"/>
              <a:t>F</a:t>
            </a:r>
            <a:r>
              <a:rPr altLang="en-IN" dirty="0" sz="2400" lang="en-US"/>
              <a:t>E</a:t>
            </a:r>
            <a:r>
              <a:rPr altLang="en-IN" dirty="0" sz="2400" lang="en-US"/>
              <a:t>0</a:t>
            </a:r>
            <a:r>
              <a:rPr altLang="en-IN" dirty="0" sz="2400" lang="en-US"/>
              <a:t>7</a:t>
            </a:r>
            <a:r>
              <a:rPr altLang="en-IN" dirty="0" sz="2400" lang="en-US"/>
              <a:t>2</a:t>
            </a:r>
            <a:r>
              <a:rPr altLang="en-IN" dirty="0" sz="2400" lang="en-US"/>
              <a:t>A</a:t>
            </a:r>
            <a:r>
              <a:rPr altLang="en-IN" dirty="0" sz="2400" lang="en-US"/>
              <a:t>E</a:t>
            </a:r>
            <a:r>
              <a:rPr altLang="en-IN" dirty="0" sz="2400" lang="en-US"/>
              <a:t>B</a:t>
            </a:r>
            <a:r>
              <a:rPr altLang="en-IN" dirty="0" sz="2400" lang="en-US"/>
              <a:t>4</a:t>
            </a:r>
            <a:r>
              <a:rPr altLang="en-IN" dirty="0" sz="2400" lang="en-US"/>
              <a:t>4</a:t>
            </a:r>
            <a:r>
              <a:rPr altLang="en-IN" dirty="0" sz="2400" lang="en-US"/>
              <a:t>B</a:t>
            </a:r>
            <a:r>
              <a:rPr altLang="en-IN" dirty="0" sz="2400" lang="en-US"/>
              <a:t>8</a:t>
            </a:r>
            <a:r>
              <a:rPr altLang="en-IN" dirty="0" sz="2400" lang="en-US"/>
              <a:t>1</a:t>
            </a:r>
            <a:r>
              <a:rPr altLang="en-IN" dirty="0" sz="2400" lang="en-US"/>
              <a:t>4</a:t>
            </a:r>
            <a:r>
              <a:rPr altLang="en-IN" dirty="0" sz="2400" lang="en-US"/>
              <a:t>B</a:t>
            </a:r>
            <a:r>
              <a:rPr altLang="en-IN" dirty="0" sz="2400" lang="en-US"/>
              <a:t>6</a:t>
            </a:r>
            <a:r>
              <a:rPr altLang="en-IN" dirty="0" sz="2400" lang="en-US"/>
              <a:t>E</a:t>
            </a:r>
            <a:r>
              <a:rPr altLang="en-IN" dirty="0" sz="2400" lang="en-US"/>
              <a:t>3</a:t>
            </a:r>
            <a:r>
              <a:rPr altLang="en-IN" dirty="0" sz="2400" lang="en-US"/>
              <a:t>A</a:t>
            </a:r>
            <a:r>
              <a:rPr altLang="en-IN" dirty="0" sz="2400" lang="en-US"/>
              <a:t>6</a:t>
            </a:r>
            <a:r>
              <a:rPr altLang="en-IN" dirty="0" sz="2400" lang="en-US"/>
              <a:t>4</a:t>
            </a:r>
            <a:r>
              <a:rPr altLang="en-IN" dirty="0" sz="2400" lang="en-US"/>
              <a:t>1</a:t>
            </a:r>
            <a:endParaRPr dirty="0" sz="2400" lang="en-US">
              <a:cs typeface="Calibri"/>
            </a:endParaRPr>
          </a:p>
          <a:p>
            <a:r>
              <a:rPr dirty="0" sz="2400" lang="en-US"/>
              <a:t>DEPARTMENT: </a:t>
            </a:r>
            <a:r>
              <a:rPr altLang="en-IN" dirty="0" sz="2400" lang="en-US"/>
              <a:t>I</a:t>
            </a:r>
            <a:r>
              <a:rPr altLang="en-IN" dirty="0" sz="2400" lang="en-US"/>
              <a:t>I</a:t>
            </a:r>
            <a:r>
              <a:rPr altLang="en-IN" dirty="0" sz="2400" lang="en-US"/>
              <a:t> </a:t>
            </a:r>
            <a:r>
              <a:rPr altLang="en-IN" dirty="0" sz="2400" lang="en-US"/>
              <a:t>B</a:t>
            </a:r>
            <a:r>
              <a:rPr altLang="en-IN" dirty="0" sz="2400" lang="en-US"/>
              <a:t>S</a:t>
            </a:r>
            <a:r>
              <a:rPr altLang="en-IN" dirty="0" sz="2400" lang="en-US"/>
              <a:t>.</a:t>
            </a:r>
            <a:r>
              <a:rPr altLang="en-IN" dirty="0" sz="2400" lang="en-US"/>
              <a:t>C</a:t>
            </a:r>
            <a:r>
              <a:rPr altLang="en-IN" dirty="0" sz="2400" lang="en-US"/>
              <a:t> </a:t>
            </a:r>
            <a:r>
              <a:rPr altLang="en-IN" dirty="0" sz="2400" lang="en-US"/>
              <a:t>C</a:t>
            </a:r>
            <a:r>
              <a:rPr altLang="en-IN" dirty="0" sz="2400" lang="en-US"/>
              <a:t>O</a:t>
            </a:r>
            <a:r>
              <a:rPr altLang="en-IN" dirty="0" sz="2400" lang="en-US"/>
              <a:t>M</a:t>
            </a:r>
            <a:r>
              <a:rPr altLang="en-IN" dirty="0" sz="2400" lang="en-US"/>
              <a:t>P</a:t>
            </a:r>
            <a:r>
              <a:rPr altLang="en-IN" dirty="0" sz="2400" lang="en-US"/>
              <a:t>U</a:t>
            </a:r>
            <a:r>
              <a:rPr altLang="en-IN" dirty="0" sz="2400" lang="en-US"/>
              <a:t>TER </a:t>
            </a:r>
            <a:r>
              <a:rPr altLang="en-IN" dirty="0" sz="2400" lang="en-US"/>
              <a:t>SCIENCE </a:t>
            </a:r>
            <a:endParaRPr altLang="en-US" lang="zh-CN"/>
          </a:p>
          <a:p>
            <a:r>
              <a:rPr dirty="0" sz="2400" lang="en-US"/>
              <a:t>COLLEGE: COLLEGE/ UNIVERSITY</a:t>
            </a:r>
            <a:r>
              <a:rPr altLang="en-IN" dirty="0" sz="2400" lang="en-US"/>
              <a:t>:</a:t>
            </a:r>
            <a:r>
              <a:rPr altLang="en-IN" dirty="0" sz="2400" lang="en-US"/>
              <a:t> </a:t>
            </a:r>
            <a:r>
              <a:rPr altLang="en-IN" dirty="0" sz="2400" lang="en-US"/>
              <a:t>D</a:t>
            </a:r>
            <a:r>
              <a:rPr altLang="en-IN" dirty="0" sz="2400" lang="en-US"/>
              <a:t>H</a:t>
            </a:r>
            <a:r>
              <a:rPr altLang="en-IN" dirty="0" sz="2400" lang="en-US"/>
              <a:t>A</a:t>
            </a:r>
            <a:r>
              <a:rPr altLang="en-IN" dirty="0" sz="2400" lang="en-US"/>
              <a:t>R</a:t>
            </a:r>
            <a:r>
              <a:rPr altLang="en-IN" dirty="0" sz="2400" lang="en-US"/>
              <a:t>M</a:t>
            </a:r>
            <a:r>
              <a:rPr altLang="en-IN" dirty="0" sz="2400" lang="en-US"/>
              <a:t>A</a:t>
            </a:r>
            <a:r>
              <a:rPr altLang="en-IN" dirty="0" sz="2400" lang="en-US"/>
              <a:t>PURAM </a:t>
            </a:r>
            <a:r>
              <a:rPr altLang="en-IN" dirty="0" sz="2400" lang="en-US"/>
              <a:t>ADHINAM </a:t>
            </a:r>
            <a:r>
              <a:rPr altLang="en-IN" dirty="0" sz="2400" lang="en-US"/>
              <a:t>ARTS </a:t>
            </a:r>
            <a:r>
              <a:rPr altLang="en-IN" dirty="0" sz="2400" lang="en-US"/>
              <a:t>C</a:t>
            </a:r>
            <a:r>
              <a:rPr altLang="en-IN" dirty="0" sz="2400" lang="en-US"/>
              <a:t>O</a:t>
            </a:r>
            <a:r>
              <a:rPr altLang="en-IN" dirty="0" sz="2400" lang="en-US"/>
              <a:t>LLEGE</a:t>
            </a:r>
            <a:r>
              <a:rPr altLang="en-IN" dirty="0" sz="2400" lang="en-US"/>
              <a:t>/</a:t>
            </a:r>
            <a:r>
              <a:rPr altLang="en-IN" dirty="0" sz="2400" lang="en-US"/>
              <a:t>A</a:t>
            </a:r>
            <a:r>
              <a:rPr altLang="en-IN" dirty="0" sz="2400" lang="en-US"/>
              <a:t>N</a:t>
            </a:r>
            <a:r>
              <a:rPr altLang="en-IN" dirty="0" sz="2400" lang="en-US"/>
              <a:t>N</a:t>
            </a:r>
            <a:r>
              <a:rPr altLang="en-IN" dirty="0" sz="2400" lang="en-US"/>
              <a:t>A</a:t>
            </a:r>
            <a:r>
              <a:rPr altLang="en-IN" dirty="0" sz="2400" lang="en-US"/>
              <a:t>M</a:t>
            </a:r>
            <a:r>
              <a:rPr altLang="en-IN" dirty="0" sz="2400" lang="en-US"/>
              <a:t>A</a:t>
            </a:r>
            <a:r>
              <a:rPr altLang="en-IN" dirty="0" sz="2400" lang="en-US"/>
              <a:t>L</a:t>
            </a:r>
            <a:r>
              <a:rPr altLang="en-IN" dirty="0" sz="2400" lang="en-US"/>
              <a:t>A</a:t>
            </a:r>
            <a:r>
              <a:rPr altLang="en-IN" dirty="0" sz="2400" lang="en-US"/>
              <a:t>I </a:t>
            </a:r>
            <a:r>
              <a:rPr altLang="en-IN" dirty="0" sz="2400" lang="en-US"/>
              <a:t>UNIVERSITY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4535367" y="0"/>
            <a:ext cx="3121265"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
          <p:cNvSpPr txBox="1"/>
          <p:nvPr/>
        </p:nvSpPr>
        <p:spPr>
          <a:xfrm>
            <a:off x="472082" y="2019299"/>
            <a:ext cx="9723837" cy="3444240"/>
          </a:xfrm>
          <a:prstGeom prst="rect"/>
        </p:spPr>
        <p:txBody>
          <a:bodyPr rtlCol="0" wrap="square">
            <a:spAutoFit/>
          </a:bodyPr>
          <a:p>
            <a:r>
              <a:rPr sz="2800" lang="en-IN">
                <a:solidFill>
                  <a:srgbClr val="000000"/>
                </a:solidFill>
              </a:rPr>
              <a:t>The Digital Portfolio project highlights the importance of having an online presence in today’s digital
world. It provides students and professionals with a platform to present their skills and
achievements beyond the traditional resume. In the future, additional features like blogs, video
integration, and advanced analytics can be incorporated to further enhance its functionality</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grpSp>
        <p:nvGrpSpPr>
          <p:cNvPr id="30" name="object 3"/>
          <p:cNvGrpSpPr/>
          <p:nvPr/>
        </p:nvGrpSpPr>
        <p:grpSpPr>
          <a:xfrm>
            <a:off x="7443849" y="0"/>
            <a:ext cx="4752975" cy="6863080"/>
            <a:chOff x="7443849" y="0"/>
            <a:chExt cx="4752975" cy="6863080"/>
          </a:xfrm>
        </p:grpSpPr>
        <p:sp>
          <p:nvSpPr>
            <p:cNvPr id="104863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3" name="object 17"/>
          <p:cNvSpPr txBox="1">
            <a:spLocks noGrp="1"/>
          </p:cNvSpPr>
          <p:nvPr>
            <p:ph type="title"/>
          </p:nvPr>
        </p:nvSpPr>
        <p:spPr>
          <a:xfrm>
            <a:off x="739775" y="829627"/>
            <a:ext cx="4291912"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5" name=""/>
          <p:cNvSpPr txBox="1"/>
          <p:nvPr/>
        </p:nvSpPr>
        <p:spPr>
          <a:xfrm>
            <a:off x="1747836" y="3335654"/>
            <a:ext cx="4884772" cy="510541"/>
          </a:xfrm>
          <a:prstGeom prst="rect"/>
        </p:spPr>
        <p:txBody>
          <a:bodyPr rtlCol="0" wrap="square">
            <a:spAutoFit/>
          </a:bodyPr>
          <a:p>
            <a:r>
              <a:rPr sz="2800" lang="en-IN">
                <a:solidFill>
                  <a:srgbClr val="000000"/>
                </a:solidFill>
              </a:rPr>
              <a:t>Digital Portfolio</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5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8" name=""/>
          <p:cNvSpPr txBox="1"/>
          <p:nvPr/>
        </p:nvSpPr>
        <p:spPr>
          <a:xfrm>
            <a:off x="834072" y="1205610"/>
            <a:ext cx="7135090" cy="4701541"/>
          </a:xfrm>
          <a:prstGeom prst="rect"/>
        </p:spPr>
        <p:txBody>
          <a:bodyPr rtlCol="0" wrap="square">
            <a:spAutoFit/>
          </a:bodyPr>
          <a:p>
            <a:r>
              <a:rPr sz="2800" lang="en-IN">
                <a:solidFill>
                  <a:srgbClr val="000000"/>
                </a:solidFill>
              </a:rPr>
              <a:t>In the digital era, individuals often face challenges in showcasing their skills, achievements, and
projects in a structured and professional manner. Traditional resumes and CVs fail to highlight
practical work effectively. A Digital Portfolio addresses this gap by providing an online space where
students and professionals can display their talents and accomplishments interactively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4" name=""/>
          <p:cNvSpPr txBox="1"/>
          <p:nvPr/>
        </p:nvSpPr>
        <p:spPr>
          <a:xfrm>
            <a:off x="132826" y="1857375"/>
            <a:ext cx="8525399" cy="3444240"/>
          </a:xfrm>
          <a:prstGeom prst="rect"/>
        </p:spPr>
        <p:txBody>
          <a:bodyPr rtlCol="0" wrap="square">
            <a:spAutoFit/>
          </a:bodyPr>
          <a:p>
            <a:r>
              <a:rPr sz="2800" lang="en-IN">
                <a:solidFill>
                  <a:srgbClr val="000000"/>
                </a:solidFill>
              </a:rPr>
              <a:t>This project focuses on the development of a digital portfolio website. The portfolio enables users to
showcase personal information, academic achievements, technical skills, projects, and
extracurricular activities. It is designed with a user-friendly layout, responsive design, and visually
appealing elements that make it suitable for career and academic purposes.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0" name=""/>
          <p:cNvSpPr txBox="1"/>
          <p:nvPr/>
        </p:nvSpPr>
        <p:spPr>
          <a:xfrm>
            <a:off x="528577" y="1409952"/>
            <a:ext cx="9195210" cy="2186940"/>
          </a:xfrm>
          <a:prstGeom prst="rect"/>
        </p:spPr>
        <p:txBody>
          <a:bodyPr rtlCol="0" wrap="square">
            <a:spAutoFit/>
          </a:bodyPr>
          <a:p>
            <a:r>
              <a:rPr sz="2800" lang="en-IN">
                <a:solidFill>
                  <a:srgbClr val="000000"/>
                </a:solidFill>
              </a:rPr>
              <a:t> Students seeking internships or higher education opportunities.
- Job seekers wanting to display their projects and skills.
- Freelancers and professionals aiming to showcase their portfolios.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6" name=""/>
          <p:cNvSpPr txBox="1"/>
          <p:nvPr/>
        </p:nvSpPr>
        <p:spPr>
          <a:xfrm>
            <a:off x="2819400" y="1476375"/>
            <a:ext cx="9199201" cy="2186940"/>
          </a:xfrm>
          <a:prstGeom prst="rect"/>
        </p:spPr>
        <p:txBody>
          <a:bodyPr rtlCol="0" wrap="square">
            <a:spAutoFit/>
          </a:bodyPr>
          <a:p>
            <a:r>
              <a:rPr sz="2800" lang="en-IN">
                <a:solidFill>
                  <a:srgbClr val="000000"/>
                </a:solidFill>
              </a:rPr>
              <a:t> HTML, CSS, JavaScript – For front-end design and interactivity.
- GitHub – For hosting and version control.
- Responsive Design – For mobile and desktop compatibility</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a:off x="739774" y="1881027"/>
            <a:ext cx="10511968" cy="2606040"/>
          </a:xfrm>
          <a:prstGeom prst="rect"/>
        </p:spPr>
        <p:txBody>
          <a:bodyPr rtlCol="0" wrap="square">
            <a:spAutoFit/>
          </a:bodyPr>
          <a:p>
            <a:r>
              <a:rPr sz="2800" lang="en-IN">
                <a:solidFill>
                  <a:srgbClr val="000000"/>
                </a:solidFill>
              </a:rPr>
              <a:t>The portfolio is structured into multiple sections including Home, About, Projects, Skills, and
Contact. The design follows a clean, modern aesthetic with smooth navigation and responsive
grids. Emphasis is placed on simplicity and readability, making it professional and user-friendly.</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723901"/>
          </a:xfrm>
        </p:spPr>
        <p:txBody>
          <a:bodyPr/>
          <a:p>
            <a:r>
              <a:rPr dirty="0" lang="en-IN"/>
              <a:t>FEATURES AND FUNCTIONALITY</a:t>
            </a:r>
          </a:p>
        </p:txBody>
      </p:sp>
      <p:sp>
        <p:nvSpPr>
          <p:cNvPr id="1048609" name=""/>
          <p:cNvSpPr txBox="1"/>
          <p:nvPr/>
        </p:nvSpPr>
        <p:spPr>
          <a:xfrm>
            <a:off x="755331" y="2105919"/>
            <a:ext cx="10134840" cy="2186940"/>
          </a:xfrm>
          <a:prstGeom prst="rect"/>
        </p:spPr>
        <p:txBody>
          <a:bodyPr rtlCol="0" wrap="square">
            <a:spAutoFit/>
          </a:bodyPr>
          <a:p>
            <a:r>
              <a:rPr sz="2800" lang="en-IN">
                <a:solidFill>
                  <a:srgbClr val="000000"/>
                </a:solidFill>
              </a:rPr>
              <a:t> Personalized profile page with photo and introduction.
- Dedicated section for academic and professional projects.
- Interactive contact form for communication.
- Responsive design ensuring compatibility across devices.
- Integration with GitHub for live project showcases.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2025-09-15T08:15:35Z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db4313aa4fb7487ba3182660d0ff7380</vt:lpwstr>
  </property>
</Properties>
</file>