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F9C2-5B3F-FF3C-8A4E-7C72D0D06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1DDEC-F82A-EFA4-FF53-E8E76B993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989D8-8D97-BFE8-6129-AC5B1AF0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BC12-01DF-4038-B3DD-D7EB406EE0E2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A85DE-E72A-45B1-C5A6-D1228256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CD3C9-2909-0CF5-7A8F-06CB2D6F7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0B65-39C3-4B99-A432-9E7842827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9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D5BD-02BC-386F-4FDB-1CB1B528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D176D-A027-BAD8-0E3A-E1FC9CBCF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83A82-D55C-EBF4-08DB-BAEE207B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BC12-01DF-4038-B3DD-D7EB406EE0E2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F708D-F421-7CDB-8A76-9F88F7F3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3AADA-3752-ECBA-95B1-4D9B9771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0B65-39C3-4B99-A432-9E7842827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6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40093D-8333-B211-6397-9F0885DDB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3A754-B6E0-B048-0D88-0FCB22D97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60C58-A316-D779-C106-099BC4E4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BC12-01DF-4038-B3DD-D7EB406EE0E2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5A4D0-6DFA-3EE5-4E63-E5D5F560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ED99E-BF94-A63E-AB86-BEE49448B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0B65-39C3-4B99-A432-9E7842827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4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2949-BEB3-C29A-B750-BC30CAD04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0AAD7-2D0C-18AA-157F-9D52E3EA8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295B5-9C0E-F379-53CB-0F46AFB4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BC12-01DF-4038-B3DD-D7EB406EE0E2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62033-BF73-BB1F-A843-44AB81AC9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1997-7900-5C72-955A-8BA0E847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0B65-39C3-4B99-A432-9E7842827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0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67B1-1E20-DAA9-9CF9-C8B578CD4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A4AEC-72EA-4F54-DF6E-9EA98FFB8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FF116-F35F-B3D7-1799-D9385958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BC12-01DF-4038-B3DD-D7EB406EE0E2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75448-4785-F6F2-8F99-78474A92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CF57-9BE8-E4B4-9900-30F5ADDEC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0B65-39C3-4B99-A432-9E7842827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6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BEDA-3529-340E-BFB6-B06508BE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CDCA-B1E6-E262-B3FC-E191BC92C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0C302-0752-F53C-D7E0-A808890EE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6E43D-878C-8063-B6B7-C7D6926F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BC12-01DF-4038-B3DD-D7EB406EE0E2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96A9A-86FA-73CB-DDF4-2D3A7816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841BC-BE11-7A4E-9332-D32990FE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0B65-39C3-4B99-A432-9E7842827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4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51CF-D2B3-6A3B-F67A-15F404E6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4C290-2271-4E69-4076-3D2972DE6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48BDB-D9D7-198C-D13A-B9F7F8345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74DA4-8F20-5D8E-260E-910548FA7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DF5EA-3E69-7013-621C-847064893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AA9B98-7B3A-D715-9072-A0AE2C8C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BC12-01DF-4038-B3DD-D7EB406EE0E2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FACD4C-ED54-B86A-B57C-DCBA6962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426F43-33E0-F14A-9D01-E6C41273F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0B65-39C3-4B99-A432-9E7842827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C1509-CF06-BD05-3D7C-C208134A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BB02F4-20C8-8B55-FA12-53434DF6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BC12-01DF-4038-B3DD-D7EB406EE0E2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1B2B5-BDE5-6525-D68E-A745B9E5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B430E-74EC-5212-B017-989F342B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0B65-39C3-4B99-A432-9E7842827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7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7BD87-2AAB-9275-7EB8-2B411ECE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BC12-01DF-4038-B3DD-D7EB406EE0E2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41EC7-F691-FD1C-E8AB-8C05709CC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2AD9D-30E0-C018-16E5-98F4CC29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0B65-39C3-4B99-A432-9E7842827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0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269B-E0FC-D792-9763-22D7B1F4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0B22D-6EBD-0FC1-3665-7328D389D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66579-80CE-709A-BC68-BF309BC65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A24E9-200A-2659-6D18-AAB4576C7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BC12-01DF-4038-B3DD-D7EB406EE0E2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B3532-CBE8-67BA-2651-CA73A7A2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1DCE4-238E-4CE9-68A6-B6ECF8FF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0B65-39C3-4B99-A432-9E7842827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0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11733-14F5-078E-48F9-3CECE8DD4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FF873E-DA3B-9119-0E92-125FC925E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DE0BC-62D0-7555-1CEF-CB2B243E4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E30D2-DD34-E0C6-3F1D-FBBCD8BBF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BC12-01DF-4038-B3DD-D7EB406EE0E2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4167D-2AD6-904C-A075-A7CD3005E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FA5A9-5C8B-7FDB-BA2C-E23A17AB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0B65-39C3-4B99-A432-9E7842827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0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7DE28C-9FEF-6F4B-B559-6AC01EFC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B619A-1C37-845F-E42D-2A479B2AF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FC4B1-1097-8465-7D81-CDF0E0995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FBC12-01DF-4038-B3DD-D7EB406EE0E2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80521-C35A-8B62-FCEE-437F8A42D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764F1-7331-18D0-6EFC-D95305B3B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10B65-39C3-4B99-A432-9E7842827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9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0F38F93-9859-9588-A720-0147E7B8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255                                                                     8</a:t>
            </a:r>
          </a:p>
        </p:txBody>
      </p:sp>
      <p:pic>
        <p:nvPicPr>
          <p:cNvPr id="12" name="Content Placeholder 11" descr="A child lying on a bed&#10;&#10;Description automatically generated">
            <a:extLst>
              <a:ext uri="{FF2B5EF4-FFF2-40B4-BE49-F238E27FC236}">
                <a16:creationId xmlns:a16="http://schemas.microsoft.com/office/drawing/2014/main" id="{CA9680FE-6D46-B740-249E-05CFA4B47A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48" y="1825625"/>
            <a:ext cx="3263503" cy="4351338"/>
          </a:xfrm>
        </p:spPr>
      </p:pic>
      <p:pic>
        <p:nvPicPr>
          <p:cNvPr id="18" name="Content Placeholder 17" descr="A child lying on a bed&#10;&#10;Description automatically generated">
            <a:extLst>
              <a:ext uri="{FF2B5EF4-FFF2-40B4-BE49-F238E27FC236}">
                <a16:creationId xmlns:a16="http://schemas.microsoft.com/office/drawing/2014/main" id="{B488A92F-DE21-3C90-DB1C-CD0E774E14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781" y="1326092"/>
            <a:ext cx="3263503" cy="4351338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166255-D0E5-F1CB-9D33-69B24D5E56FF}"/>
              </a:ext>
            </a:extLst>
          </p:cNvPr>
          <p:cNvSpPr txBox="1"/>
          <p:nvPr/>
        </p:nvSpPr>
        <p:spPr>
          <a:xfrm>
            <a:off x="7631471" y="6311900"/>
            <a:ext cx="226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147 </a:t>
            </a:r>
            <a:r>
              <a:rPr lang="en-US" dirty="0" err="1"/>
              <a:t>colores</a:t>
            </a:r>
            <a:r>
              <a:rPr lang="en-US" dirty="0"/>
              <a:t> </a:t>
            </a:r>
            <a:r>
              <a:rPr lang="en-US" dirty="0" err="1"/>
              <a:t>diferentes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4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AA876-6D62-0526-C330-6D7EB8321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0BC0FE5-79C4-2737-7B89-5B63311E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255                                                                     4</a:t>
            </a:r>
          </a:p>
        </p:txBody>
      </p:sp>
      <p:pic>
        <p:nvPicPr>
          <p:cNvPr id="12" name="Content Placeholder 11" descr="A child lying on a bed&#10;&#10;Description automatically generated">
            <a:extLst>
              <a:ext uri="{FF2B5EF4-FFF2-40B4-BE49-F238E27FC236}">
                <a16:creationId xmlns:a16="http://schemas.microsoft.com/office/drawing/2014/main" id="{5BBCEDFC-7DB3-4332-71F9-759C5F4CEE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48" y="1825625"/>
            <a:ext cx="3263503" cy="4351338"/>
          </a:xfrm>
        </p:spPr>
      </p:pic>
      <p:pic>
        <p:nvPicPr>
          <p:cNvPr id="5" name="Content Placeholder 4" descr="A child lying on the floor&#10;&#10;Description automatically generated">
            <a:extLst>
              <a:ext uri="{FF2B5EF4-FFF2-40B4-BE49-F238E27FC236}">
                <a16:creationId xmlns:a16="http://schemas.microsoft.com/office/drawing/2014/main" id="{5C00CAE4-EFE3-4506-1765-BFC8AD38B7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248" y="1825625"/>
            <a:ext cx="326350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FB99BF-841A-B451-3061-190AD8B6C992}"/>
              </a:ext>
            </a:extLst>
          </p:cNvPr>
          <p:cNvSpPr txBox="1"/>
          <p:nvPr/>
        </p:nvSpPr>
        <p:spPr>
          <a:xfrm>
            <a:off x="7689980" y="6308209"/>
            <a:ext cx="214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38 </a:t>
            </a:r>
            <a:r>
              <a:rPr lang="en-US" dirty="0" err="1"/>
              <a:t>colores</a:t>
            </a:r>
            <a:r>
              <a:rPr lang="en-US" dirty="0"/>
              <a:t> </a:t>
            </a:r>
            <a:r>
              <a:rPr lang="en-US" dirty="0" err="1"/>
              <a:t>diferentes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78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255                                                                     8</vt:lpstr>
      <vt:lpstr>255                                                                     4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255                                                                     8</dc:title>
  <dc:creator>JuanPablo Jofre</dc:creator>
  <cp:lastModifiedBy>JuanPablo Jofre</cp:lastModifiedBy>
  <cp:revision>2</cp:revision>
  <dcterms:created xsi:type="dcterms:W3CDTF">2024-03-07T05:26:06Z</dcterms:created>
  <dcterms:modified xsi:type="dcterms:W3CDTF">2024-03-07T06:47:46Z</dcterms:modified>
</cp:coreProperties>
</file>