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124" autoAdjust="0"/>
  </p:normalViewPr>
  <p:slideViewPr>
    <p:cSldViewPr snapToGrid="0">
      <p:cViewPr varScale="1">
        <p:scale>
          <a:sx n="96" d="100"/>
          <a:sy n="96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597E5-AD0D-47A7-8F42-B0FDE9DCC826}" type="datetimeFigureOut">
              <a:rPr lang="pt-BR" smtClean="0"/>
              <a:t>07/10/2023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5C28-2A27-4755-BA95-C10105C8C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Adaptive Moment Estimation (Adam) [69] is a component-wise normalized gradient step employing independently-calculated exponential averages for both the descent direction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8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its magnitude. That is, we compute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3Font_198"/>
              </a:rPr>
              <a:t>j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3Font_197"/>
              </a:rPr>
              <a:t>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 coordinate of the updated descent direction by first computing the exponential average of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3Font_197"/>
              </a:rPr>
              <a:t>the gradient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3Font_197"/>
              </a:rPr>
              <a:t>descent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3Font_197"/>
              </a:rPr>
              <a:t> direction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T3Font_198"/>
              </a:rPr>
              <a:t>dk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8"/>
              </a:rPr>
              <a:t>j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and the squared magnitude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3Font_198"/>
              </a:rPr>
              <a:t>hk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3Font_198"/>
              </a:rPr>
              <a:t>j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3Font_197"/>
              </a:rPr>
              <a:t>separately along this coordinate as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3Font_197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where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β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1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β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2 are exponential average parameters that lie in the range [0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1]. Popular values for the parameters of this update step are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β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9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β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999. Note that, as with any exponential average, these two updates apply when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8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201"/>
              </a:rPr>
              <a:t>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1, and should be initialized</a:t>
            </a:r>
            <a:r>
              <a:rPr lang="en-US" sz="1800" b="0" i="0" u="none" strike="noStrike" baseline="0" dirty="0">
                <a:solidFill>
                  <a:srgbClr val="0A9395"/>
                </a:solidFill>
                <a:latin typeface="T3Font_197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at first values from the series they respectively model,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3Font_197"/>
              </a:rPr>
              <a:t>i.e., 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3Font_197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The Adam step is then a component-wise normalized descent step using this exponential average descent direction and magnitude, with a step in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3Font_198"/>
              </a:rPr>
              <a:t>j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3Font_197"/>
              </a:rPr>
              <a:t>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3Font_197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3Font_197"/>
              </a:rPr>
              <a:t>coordinate taking the form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B5C28-2A27-4755-BA95-C10105C8C7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55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1595-0F95-7302-50BD-B7C56FE5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A6F1C-2C03-A880-5DA3-B43BC93C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26A6-8A01-B586-765D-6A60C559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CA87-BB34-FEC5-7BB9-E5E5E5F5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71EC-1519-F296-3264-1275A7B9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97B-41EE-8C87-024A-01A7B97A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B89C-F320-700A-E396-F05FF090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78A0-B5C0-4FE4-643E-1F6E7CF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26DC-BF7C-6419-A53F-E545401E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45BE-16D9-3E2D-D9DE-39F5415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4B66-6545-AF84-894C-12D7FD6F2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165DD-D068-1A4F-F188-C1C5B256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0CBFF-082A-18C1-F796-3FE0503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973C-80BD-B20B-946D-6D80791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832C-A7A7-B688-AD89-1162D01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B85E-B9DD-94F2-0F93-3181209D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422-5508-553B-8585-F0AD3E25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ECEC-1D86-ADBF-CA9E-DA1D87CE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DD4D-5EF0-DFD2-3BAA-A7C7E3DD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10A5-3A03-5C00-6EB0-0A9C10B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8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47BA-4315-2E7A-75DF-929A7191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BBC1-4FE7-431A-0478-E5D2CA27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ABCE-5C63-F03F-2773-7EC9ABF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7C62-5AAA-ED74-1E6C-9F49FF3F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2888-426D-6DAD-DEE7-3739FBEB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0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91E-CD96-F628-F5BA-F4CA4873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872C-3AC7-B73E-F6AE-04D366854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935D-4F4D-C46E-DD92-9E0A079F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3F44-EEAD-045D-BEB5-87531E31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1F48-7855-1B14-AF8E-7FB041A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049E-B2A1-1E87-4B37-1D119025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3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72E-4016-D215-649A-2B494DAE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E5E1-A887-0E11-8966-876335D2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F06F-E7A2-ADB0-CBFC-6B42F385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6C02A-9B38-D397-13BA-317F20ECC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F97B2-5270-8052-D488-F11A7ABDF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EBFA1-3C78-8EC0-0FCE-E4E20975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5088D-5C5C-C6CA-AFC6-76502437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2D13C-51C9-DD74-EB8B-3EE3C491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2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2B3-2F05-BD9B-D7EF-780233EC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F0D33-CA34-A261-2C8C-F66808BD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1041-997D-A825-22A0-670C4B3D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ED07-0DF3-F6B3-9489-D3914799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509FC-A3F6-2DBE-05A4-D6A6C397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5F92C-3240-E7C2-A117-94685CBA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D048-3BAE-AC87-D2A4-667D442F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3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30AF-85C4-ECC2-48C0-B8F01C9D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88D7-10AB-57EE-46EC-2DEB0E1D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6534-A232-AB36-694B-4009D36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06AF-BFF0-E445-23B3-B05F4323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ADC4-56C4-13D1-AD46-0BC46DC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6F25-FC17-8E9A-6136-EBF9E62B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8295-0A76-0E37-546E-C5A5A600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7A83D-8710-89BB-6371-8555E931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C3736-2660-E529-ABA0-27B10B5D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C6C0-CA74-3F40-AFF4-7058AD5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F719A-34A6-19DA-78F7-41FDC62E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1E7C-D465-E918-FE2B-054893D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9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57619-565A-5167-E721-7D8D147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6BAD-8EE9-456F-9E6B-F97FCB9C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2C31-C00E-8DE8-1D99-EDC54CEB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9707-B2C3-477F-9FEE-F4256D1A462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1EB2-987C-4395-1A62-D3D26CF5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BEA5-3CB8-FDBF-49EB-0690C3B24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45AF-9860-4C2B-BA2A-1E89FE5D65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5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50DC-5283-57B5-944C-F774E63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A.5. Adam – Adaptive Moment Estimation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CC348-B22E-F3A4-CC59-B97C154FC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316110" cy="43513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 err="1"/>
                  <a:t>Busca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solucionar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simultaneamente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os</a:t>
                </a:r>
                <a:r>
                  <a:rPr lang="en-US" sz="2400" dirty="0"/>
                  <a:t> 2 </a:t>
                </a:r>
                <a:r>
                  <a:rPr lang="en-US" sz="2400" dirty="0" err="1"/>
                  <a:t>problemas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 err="1"/>
                  <a:t>Aplica</a:t>
                </a:r>
                <a:r>
                  <a:rPr lang="en-US" sz="2400" dirty="0"/>
                  <a:t> o </a:t>
                </a:r>
                <a:r>
                  <a:rPr lang="en-US" sz="2400" dirty="0" err="1"/>
                  <a:t>método</a:t>
                </a:r>
                <a:r>
                  <a:rPr lang="en-US" sz="2400" dirty="0"/>
                  <a:t> de e</a:t>
                </a:r>
                <a:r>
                  <a:rPr lang="pt-BR" sz="2400" dirty="0"/>
                  <a:t>xponential average (suavização) de maneira independente nas 2 grandezas do passo iterativo do gradiente: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pt-BR" sz="2400" dirty="0"/>
                  <a:t>Direção: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pt-BR" sz="2400" dirty="0"/>
                  <a:t>Magnitude da normalização: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endParaRPr lang="pt-BR" sz="2400" dirty="0"/>
              </a:p>
              <a:p>
                <a:pPr>
                  <a:lnSpc>
                    <a:spcPct val="100000"/>
                  </a:lnSpc>
                </a:pPr>
                <a:endParaRPr lang="pt-BR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CC348-B22E-F3A4-CC59-B97C154FC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316110" cy="4351338"/>
              </a:xfrm>
              <a:blipFill>
                <a:blip r:embed="rId3"/>
                <a:stretch>
                  <a:fillRect l="-1835" t="-1120" r="-17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4CF61F-F7E8-C836-4663-7925EEF09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79"/>
          <a:stretch/>
        </p:blipFill>
        <p:spPr>
          <a:xfrm>
            <a:off x="6828809" y="1526649"/>
            <a:ext cx="4640982" cy="165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536FC-FF1E-29E2-B20B-6FA66A578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155" t="-23949" r="-5155" b="-23949"/>
          <a:stretch/>
        </p:blipFill>
        <p:spPr>
          <a:xfrm>
            <a:off x="7068711" y="3564048"/>
            <a:ext cx="4161176" cy="890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FE7E3-E08F-A0CD-6DC3-EF97C2D34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339" y="4841542"/>
            <a:ext cx="2773920" cy="13488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5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50DC-5283-57B5-944C-F774E63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A.5. Adam – Adaptive Moment Estimation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A7AFA-58E0-922C-7A42-F2C332B5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83" y="1518228"/>
            <a:ext cx="10259833" cy="52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221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T3Font_197</vt:lpstr>
      <vt:lpstr>T3Font_198</vt:lpstr>
      <vt:lpstr>T3Font_200</vt:lpstr>
      <vt:lpstr>T3Font_201</vt:lpstr>
      <vt:lpstr>Office Theme</vt:lpstr>
      <vt:lpstr>A.5. Adam – Adaptive Moment Estimation</vt:lpstr>
      <vt:lpstr>A.5. Adam – Adaptive Moment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A.5. Adam – Adaptive Moment Estimation</dc:title>
  <dc:creator>João Pedro Khair Cunha</dc:creator>
  <cp:lastModifiedBy>João Pedro Khair Cunha</cp:lastModifiedBy>
  <cp:revision>2</cp:revision>
  <dcterms:created xsi:type="dcterms:W3CDTF">2023-10-07T03:49:35Z</dcterms:created>
  <dcterms:modified xsi:type="dcterms:W3CDTF">2023-10-07T04:28:37Z</dcterms:modified>
</cp:coreProperties>
</file>