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146EB-B062-4E9A-BD5A-6D6CC96CA2E5}" v="5" dt="2025-10-23T00:02:21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6D1A-B183-8C7C-6142-FC01061A1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BED16-04AA-D566-D086-01B9E8501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D9245-A92A-3677-7775-28A09BEC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6BA9-6A95-44BA-A0B9-29447EBFE661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12ACE-6B7D-E45A-101A-0BEB29B8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33614-EB4F-CDF7-AA24-B1E197C6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32EC-CCC1-4428-A7C1-6CE3E6A7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3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9AED-C1E5-7AB4-05CE-FB642968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58998-8666-160D-71D9-F6E3CC098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F9FD3-A5DA-C955-303F-1CAFD6C8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6BA9-6A95-44BA-A0B9-29447EBFE661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9D61E-55FE-7807-3A43-7E00DE6F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7906B-6D38-7D37-4928-9E257504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32EC-CCC1-4428-A7C1-6CE3E6A7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6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8BA21-D800-853B-BDA7-8F604B73E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530B-B308-FE64-A51C-04CF16C0F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BB417-7151-5F04-E249-4B0EC237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6BA9-6A95-44BA-A0B9-29447EBFE661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7F57D-6573-43FD-B911-E817FAEF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9226E-0A3A-04FB-39F9-EE91AA37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32EC-CCC1-4428-A7C1-6CE3E6A7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5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7EB0-56B5-AE59-EE02-A03B887A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8B08-0B03-8CAA-DB67-409137723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0404C-20BC-D240-FE40-5E1B8412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6BA9-6A95-44BA-A0B9-29447EBFE661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B87E4-BA8B-D356-99E1-E165BCE0C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9FA55-2D3C-4002-D66A-3DE8139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32EC-CCC1-4428-A7C1-6CE3E6A7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789C-7489-7561-D7C0-E1E7B0FD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0BB41-875C-169D-8DFD-7A033C4B9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23F0-5912-0465-CB80-20D93AAF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6BA9-6A95-44BA-A0B9-29447EBFE661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09203-59B3-F066-D660-A52C4A8B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B810E-A4B9-E7C9-5491-38541D79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32EC-CCC1-4428-A7C1-6CE3E6A7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0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20C9-1B76-DFB3-C906-B674EFA3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67A0E-B477-940F-2DDA-2CC778223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493FE-7CFA-139F-771F-D9932A10B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F7B39-DB4F-15DF-2EC9-38CD9B5A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6BA9-6A95-44BA-A0B9-29447EBFE661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B85BD-19D2-1CF3-25F0-BE0D9B3F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FB96D-E491-91F8-8DCD-00DE9260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32EC-CCC1-4428-A7C1-6CE3E6A7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7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FBCD-67CF-2C53-7156-5AC6E997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33520-9663-D73D-C6AD-3911D7EF6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328C9-5654-D217-F7E9-042F7689E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47B90-8304-5FE5-88BB-C351399F1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561A7-7C75-FC58-7135-0CF6E5300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30CD3-4555-C5CF-A73D-1DA73A04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6BA9-6A95-44BA-A0B9-29447EBFE661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B979D-6813-8F6D-027C-60ABB615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824F1-FEAB-2FA3-15B4-420B00F2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32EC-CCC1-4428-A7C1-6CE3E6A7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9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0BA39-23CE-9DA5-1CD0-96764863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33BB2-9163-E87C-C892-5D11880C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6BA9-6A95-44BA-A0B9-29447EBFE661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0706A-1509-FB2C-D2BB-25FE0A86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77667-0268-E1BD-5856-6102D5C2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32EC-CCC1-4428-A7C1-6CE3E6A7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2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A56F6-F064-827A-38C9-FC55BC81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6BA9-6A95-44BA-A0B9-29447EBFE661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E1C4E-D29F-384C-31A3-CECCD474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DAC9D-AE6F-190B-8913-A94CD7B9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32EC-CCC1-4428-A7C1-6CE3E6A7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8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7A60-F1CD-B52D-28BF-38BDED7F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0FE37-B37A-400A-5A36-6B6EF0B3A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43CE8-4F47-D9C4-603D-A80011F56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51042-F40A-D3AA-025D-D5FBE17F6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6BA9-6A95-44BA-A0B9-29447EBFE661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57245-9808-F1A1-A308-AADD164E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2A31D-2AC5-5DC3-7B2F-0615D40A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32EC-CCC1-4428-A7C1-6CE3E6A7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8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3D55-CFCC-0880-78CC-DE760EEA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10387-12F0-1D6E-9F1B-E79F8A077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EB7B4-E690-E42A-837A-6B53F180C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A3219-10B4-7694-62E6-58A2CEB1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6BA9-6A95-44BA-A0B9-29447EBFE661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B5731-0185-C1DB-B343-0CAF5B88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DF9C3-7EF9-29AD-9112-30503218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32EC-CCC1-4428-A7C1-6CE3E6A7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4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78E06-50F0-C416-D75A-201A0417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1D69D-7B57-13E0-CDF4-859A3D413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3DF22-7324-FA2F-9974-5582B5188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6A6BA9-6A95-44BA-A0B9-29447EBFE661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B4EEC-6CC1-0D31-414A-610308F2B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9A986-6032-9B7A-AD23-1DB3C9DFB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9C32EC-CCC1-4428-A7C1-6CE3E6A7B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5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7AF4627-619F-7B64-4E53-5801E68FD130}"/>
              </a:ext>
            </a:extLst>
          </p:cNvPr>
          <p:cNvGrpSpPr/>
          <p:nvPr/>
        </p:nvGrpSpPr>
        <p:grpSpPr>
          <a:xfrm>
            <a:off x="0" y="2584334"/>
            <a:ext cx="12192000" cy="1939655"/>
            <a:chOff x="0" y="2584334"/>
            <a:chExt cx="12192000" cy="1939655"/>
          </a:xfrm>
        </p:grpSpPr>
        <p:pic>
          <p:nvPicPr>
            <p:cNvPr id="11" name="Picture 10" descr="A bird on a person's hand&#10;&#10;AI-generated content may be incorrect.">
              <a:extLst>
                <a:ext uri="{FF2B5EF4-FFF2-40B4-BE49-F238E27FC236}">
                  <a16:creationId xmlns:a16="http://schemas.microsoft.com/office/drawing/2014/main" id="{3EB952AD-DF85-8B05-E38A-72377AE47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99939"/>
              <a:ext cx="12192000" cy="192405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9DF8F8-4D39-37F1-1291-5808D339D84A}"/>
                </a:ext>
              </a:extLst>
            </p:cNvPr>
            <p:cNvSpPr/>
            <p:nvPr/>
          </p:nvSpPr>
          <p:spPr>
            <a:xfrm>
              <a:off x="0" y="2584334"/>
              <a:ext cx="12192000" cy="1935804"/>
            </a:xfrm>
            <a:prstGeom prst="rect">
              <a:avLst/>
            </a:prstGeom>
            <a:solidFill>
              <a:srgbClr val="000000">
                <a:alpha val="5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418800-9975-D579-A854-4E00107B2AF0}"/>
                </a:ext>
              </a:extLst>
            </p:cNvPr>
            <p:cNvSpPr txBox="1"/>
            <p:nvPr/>
          </p:nvSpPr>
          <p:spPr>
            <a:xfrm>
              <a:off x="2901760" y="3563167"/>
              <a:ext cx="623096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Elevate your experience by joining the WYOBIRD community </a:t>
              </a:r>
              <a:endParaRPr lang="en-US" sz="3200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A2E820-059A-B68C-0D92-53D22916ECC4}"/>
                </a:ext>
              </a:extLst>
            </p:cNvPr>
            <p:cNvSpPr txBox="1"/>
            <p:nvPr/>
          </p:nvSpPr>
          <p:spPr>
            <a:xfrm>
              <a:off x="2765196" y="3086113"/>
              <a:ext cx="434536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Get involved with</a:t>
              </a:r>
            </a:p>
          </p:txBody>
        </p:sp>
        <p:pic>
          <p:nvPicPr>
            <p:cNvPr id="19" name="Picture 18" descr="A cartoon logo with a white and blue star&#10;&#10;AI-generated content may be incorrect.">
              <a:extLst>
                <a:ext uri="{FF2B5EF4-FFF2-40B4-BE49-F238E27FC236}">
                  <a16:creationId xmlns:a16="http://schemas.microsoft.com/office/drawing/2014/main" id="{26A4258E-0EE4-D4BF-4844-2A80CF4C4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8943" y="3167729"/>
              <a:ext cx="2542487" cy="418211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7C34F1-22C8-6FA4-37A1-11A7A6935543}"/>
              </a:ext>
            </a:extLst>
          </p:cNvPr>
          <p:cNvGrpSpPr/>
          <p:nvPr/>
        </p:nvGrpSpPr>
        <p:grpSpPr>
          <a:xfrm>
            <a:off x="0" y="515566"/>
            <a:ext cx="12192000" cy="1939655"/>
            <a:chOff x="0" y="515566"/>
            <a:chExt cx="12192000" cy="1939655"/>
          </a:xfrm>
        </p:grpSpPr>
        <p:pic>
          <p:nvPicPr>
            <p:cNvPr id="5" name="Picture 4" descr="A bird on a person's hand&#10;&#10;AI-generated content may be incorrect.">
              <a:extLst>
                <a:ext uri="{FF2B5EF4-FFF2-40B4-BE49-F238E27FC236}">
                  <a16:creationId xmlns:a16="http://schemas.microsoft.com/office/drawing/2014/main" id="{DF4D7F14-1D97-7A2A-F3F9-B14B33B9E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1171"/>
              <a:ext cx="12192000" cy="19240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749671-EC78-27A8-A394-0630B57E4238}"/>
                </a:ext>
              </a:extLst>
            </p:cNvPr>
            <p:cNvSpPr/>
            <p:nvPr/>
          </p:nvSpPr>
          <p:spPr>
            <a:xfrm>
              <a:off x="0" y="515566"/>
              <a:ext cx="12192000" cy="1935804"/>
            </a:xfrm>
            <a:prstGeom prst="rect">
              <a:avLst/>
            </a:prstGeom>
            <a:solidFill>
              <a:srgbClr val="000000">
                <a:alpha val="5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3DBA98-19D6-7547-7D08-DEDA1C318597}"/>
                </a:ext>
              </a:extLst>
            </p:cNvPr>
            <p:cNvSpPr txBox="1"/>
            <p:nvPr/>
          </p:nvSpPr>
          <p:spPr>
            <a:xfrm>
              <a:off x="5474616" y="1025962"/>
              <a:ext cx="26418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Activities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0B8783-906F-7494-5DC1-F5A1421492AE}"/>
                </a:ext>
              </a:extLst>
            </p:cNvPr>
            <p:cNvSpPr txBox="1"/>
            <p:nvPr/>
          </p:nvSpPr>
          <p:spPr>
            <a:xfrm>
              <a:off x="3038326" y="1495879"/>
              <a:ext cx="595783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Building Skills And Fostering Community For UW Students</a:t>
              </a:r>
              <a:endParaRPr lang="en-US" sz="3200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20" name="Picture 19" descr="A cartoon logo with a white and blue star&#10;&#10;AI-generated content may be incorrect.">
              <a:extLst>
                <a:ext uri="{FF2B5EF4-FFF2-40B4-BE49-F238E27FC236}">
                  <a16:creationId xmlns:a16="http://schemas.microsoft.com/office/drawing/2014/main" id="{130B6FC5-F4B3-F8C3-45D5-6621DC0B8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5264" y="1121683"/>
              <a:ext cx="2542487" cy="418211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D4ECD4F-A0FD-8EDA-C186-6605DF86A333}"/>
              </a:ext>
            </a:extLst>
          </p:cNvPr>
          <p:cNvGrpSpPr/>
          <p:nvPr/>
        </p:nvGrpSpPr>
        <p:grpSpPr>
          <a:xfrm>
            <a:off x="0" y="4649251"/>
            <a:ext cx="12192000" cy="1939655"/>
            <a:chOff x="0" y="4649251"/>
            <a:chExt cx="12192000" cy="1939655"/>
          </a:xfrm>
        </p:grpSpPr>
        <p:pic>
          <p:nvPicPr>
            <p:cNvPr id="21" name="Picture 20" descr="A bird on a person's hand&#10;&#10;AI-generated content may be incorrect.">
              <a:extLst>
                <a:ext uri="{FF2B5EF4-FFF2-40B4-BE49-F238E27FC236}">
                  <a16:creationId xmlns:a16="http://schemas.microsoft.com/office/drawing/2014/main" id="{614DF116-5310-0877-F585-D2C7FA36E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664856"/>
              <a:ext cx="12192000" cy="192405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F5EDFE-1E49-BEDE-0958-365DE4604A0E}"/>
                </a:ext>
              </a:extLst>
            </p:cNvPr>
            <p:cNvSpPr/>
            <p:nvPr/>
          </p:nvSpPr>
          <p:spPr>
            <a:xfrm>
              <a:off x="0" y="4649251"/>
              <a:ext cx="12192000" cy="1935804"/>
            </a:xfrm>
            <a:prstGeom prst="rect">
              <a:avLst/>
            </a:prstGeom>
            <a:solidFill>
              <a:srgbClr val="000000">
                <a:alpha val="5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A2E59D-40ED-11E7-9260-33F19F7A5DF8}"/>
                </a:ext>
              </a:extLst>
            </p:cNvPr>
            <p:cNvSpPr txBox="1"/>
            <p:nvPr/>
          </p:nvSpPr>
          <p:spPr>
            <a:xfrm>
              <a:off x="2922703" y="5159647"/>
              <a:ext cx="122509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The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7E53F2-A2DF-6F7B-DA8C-FDB2416F4010}"/>
                </a:ext>
              </a:extLst>
            </p:cNvPr>
            <p:cNvSpPr txBox="1"/>
            <p:nvPr/>
          </p:nvSpPr>
          <p:spPr>
            <a:xfrm>
              <a:off x="3038326" y="5614433"/>
              <a:ext cx="54358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 diverse group of faculty, students, and volunteers</a:t>
              </a:r>
              <a:endParaRPr lang="en-US" sz="3200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25" name="Picture 24" descr="A cartoon logo with a white and blue star&#10;&#10;AI-generated content may be incorrect.">
              <a:extLst>
                <a:ext uri="{FF2B5EF4-FFF2-40B4-BE49-F238E27FC236}">
                  <a16:creationId xmlns:a16="http://schemas.microsoft.com/office/drawing/2014/main" id="{C9BFB6C9-9C76-D779-15ED-A786046AB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2838" y="5241263"/>
              <a:ext cx="2542487" cy="41821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064A10-B38A-9F3B-D63A-6DBD005430FC}"/>
                </a:ext>
              </a:extLst>
            </p:cNvPr>
            <p:cNvSpPr txBox="1"/>
            <p:nvPr/>
          </p:nvSpPr>
          <p:spPr>
            <a:xfrm>
              <a:off x="6666713" y="5151789"/>
              <a:ext cx="164772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102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05B228E-C0CD-EEF2-95D2-E63905E2EEFF}"/>
              </a:ext>
            </a:extLst>
          </p:cNvPr>
          <p:cNvGrpSpPr/>
          <p:nvPr/>
        </p:nvGrpSpPr>
        <p:grpSpPr>
          <a:xfrm>
            <a:off x="0" y="4649251"/>
            <a:ext cx="12192000" cy="1939655"/>
            <a:chOff x="0" y="4649251"/>
            <a:chExt cx="12192000" cy="1939655"/>
          </a:xfrm>
        </p:grpSpPr>
        <p:pic>
          <p:nvPicPr>
            <p:cNvPr id="8" name="Picture 7" descr="A bird on a person's hand&#10;&#10;AI-generated content may be incorrect.">
              <a:extLst>
                <a:ext uri="{FF2B5EF4-FFF2-40B4-BE49-F238E27FC236}">
                  <a16:creationId xmlns:a16="http://schemas.microsoft.com/office/drawing/2014/main" id="{270FFA0A-3AAF-B2B7-886C-1F451C406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664856"/>
              <a:ext cx="12192000" cy="19240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51BE9C-7E59-95EE-B78D-BD15EB9F9211}"/>
                </a:ext>
              </a:extLst>
            </p:cNvPr>
            <p:cNvSpPr/>
            <p:nvPr/>
          </p:nvSpPr>
          <p:spPr>
            <a:xfrm>
              <a:off x="0" y="4649251"/>
              <a:ext cx="12192000" cy="1935804"/>
            </a:xfrm>
            <a:prstGeom prst="rect">
              <a:avLst/>
            </a:prstGeom>
            <a:solidFill>
              <a:srgbClr val="000000">
                <a:alpha val="5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80A827-CC73-D99B-21BF-7DF259BBD529}"/>
                </a:ext>
              </a:extLst>
            </p:cNvPr>
            <p:cNvSpPr txBox="1"/>
            <p:nvPr/>
          </p:nvSpPr>
          <p:spPr>
            <a:xfrm>
              <a:off x="3686026" y="5614433"/>
              <a:ext cx="409589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Hands-on training and real research</a:t>
              </a:r>
              <a:endParaRPr lang="en-US" sz="3200" i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2" name="Picture 11" descr="A cartoon logo with a white and blue star&#10;&#10;AI-generated content may be incorrect.">
              <a:extLst>
                <a:ext uri="{FF2B5EF4-FFF2-40B4-BE49-F238E27FC236}">
                  <a16:creationId xmlns:a16="http://schemas.microsoft.com/office/drawing/2014/main" id="{3E0CB850-D072-8B1B-2B4F-D63B264BC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0888" y="5241263"/>
              <a:ext cx="2542487" cy="41821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BAF4CC-C560-B051-CB17-840AC799A9D9}"/>
                </a:ext>
              </a:extLst>
            </p:cNvPr>
            <p:cNvSpPr txBox="1"/>
            <p:nvPr/>
          </p:nvSpPr>
          <p:spPr>
            <a:xfrm>
              <a:off x="6323813" y="5151789"/>
              <a:ext cx="208215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Projects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2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Poppins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Kelley</dc:creator>
  <cp:lastModifiedBy>Patrick Kelley</cp:lastModifiedBy>
  <cp:revision>2</cp:revision>
  <dcterms:created xsi:type="dcterms:W3CDTF">2025-10-22T23:33:17Z</dcterms:created>
  <dcterms:modified xsi:type="dcterms:W3CDTF">2025-10-23T03:02:10Z</dcterms:modified>
</cp:coreProperties>
</file>