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staehle" initials="d" lastIdx="1" clrIdx="0">
    <p:extLst>
      <p:ext uri="{19B8F6BF-5375-455C-9EA6-DF929625EA0E}">
        <p15:presenceInfo xmlns:p15="http://schemas.microsoft.com/office/powerpoint/2012/main" userId="dstaeh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0AB"/>
    <a:srgbClr val="153943"/>
    <a:srgbClr val="99D0DF"/>
    <a:srgbClr val="1F5463"/>
    <a:srgbClr val="003300"/>
    <a:srgbClr val="FF0000"/>
    <a:srgbClr val="0000FF"/>
    <a:srgbClr val="DCE6F2"/>
    <a:srgbClr val="001836"/>
    <a:srgbClr val="2F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9691" autoAdjust="0"/>
  </p:normalViewPr>
  <p:slideViewPr>
    <p:cSldViewPr>
      <p:cViewPr varScale="1">
        <p:scale>
          <a:sx n="129" d="100"/>
          <a:sy n="129" d="100"/>
        </p:scale>
        <p:origin x="3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842EA-4C6E-4AAA-A6C7-8E8DDF3AD65B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F257E-AFBB-4EC9-96C4-1B266E7F9A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34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F257E-AFBB-4EC9-96C4-1B266E7F9A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01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6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772816"/>
            <a:ext cx="4392488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>
          <a:xfrm>
            <a:off x="179512" y="1772816"/>
            <a:ext cx="4248472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70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24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244280" cy="54726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244280" cy="54726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15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4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25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53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148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804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5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688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Prof. Dr. Dirk Staehle - Vorlesung Rechnernetze – Labor Socketmonitoring mit Netstat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C1EAD6-D19C-4254-A90D-11B1767124E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9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36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26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79512" y="6520259"/>
            <a:ext cx="936104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209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764704"/>
            <a:ext cx="4392488" cy="5688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72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764704"/>
            <a:ext cx="4392488" cy="5688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772816"/>
            <a:ext cx="4392488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2953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772816"/>
            <a:ext cx="4392488" cy="4680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784976" cy="863302"/>
          </a:xfrm>
          <a:solidFill>
            <a:srgbClr val="B5E2F9"/>
          </a:solidFill>
          <a:ln w="19050">
            <a:solidFill>
              <a:srgbClr val="0D79AF"/>
            </a:solidFill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155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186" y="58614"/>
            <a:ext cx="849694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71296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4848" y="6592267"/>
            <a:ext cx="7295584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Prof. Dr. Dirk Staehle - Vorlesung Rechnernetze – Labor Socketmonitoring mit Netstat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2440" y="6592267"/>
            <a:ext cx="576064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C1EAD6-D19C-4254-A90D-11B1767124E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10753" b="8057"/>
          <a:stretch/>
        </p:blipFill>
        <p:spPr>
          <a:xfrm>
            <a:off x="35496" y="22502"/>
            <a:ext cx="654195" cy="64807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t="13977" r="35361" b="62208"/>
          <a:stretch/>
        </p:blipFill>
        <p:spPr>
          <a:xfrm>
            <a:off x="-21882" y="6592267"/>
            <a:ext cx="1152128" cy="288032"/>
          </a:xfrm>
          <a:prstGeom prst="rect">
            <a:avLst/>
          </a:prstGeom>
        </p:spPr>
      </p:pic>
      <p:cxnSp>
        <p:nvCxnSpPr>
          <p:cNvPr id="8" name="Gerader Verbinder 7"/>
          <p:cNvCxnSpPr/>
          <p:nvPr userDrawn="1"/>
        </p:nvCxnSpPr>
        <p:spPr>
          <a:xfrm flipH="1">
            <a:off x="0" y="720000"/>
            <a:ext cx="9144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7B0AB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153943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 flipH="1">
            <a:off x="0" y="6588000"/>
            <a:ext cx="9144000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7B0AB"/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rgbClr val="153943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4" r:id="rId6"/>
    <p:sldLayoutId id="2147483667" r:id="rId7"/>
    <p:sldLayoutId id="2147483665" r:id="rId8"/>
    <p:sldLayoutId id="2147483668" r:id="rId9"/>
    <p:sldLayoutId id="2147483666" r:id="rId10"/>
    <p:sldLayoutId id="2147483651" r:id="rId11"/>
    <p:sldLayoutId id="2147483652" r:id="rId12"/>
    <p:sldLayoutId id="2147483663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 Short Intro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Netstat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41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Netstat</a:t>
            </a:r>
            <a:r>
              <a:rPr lang="en-US" dirty="0" smtClean="0"/>
              <a:t> is a tool offered by your operating system (Windows, Unix) that </a:t>
            </a:r>
          </a:p>
          <a:p>
            <a:pPr lvl="1"/>
            <a:r>
              <a:rPr lang="en-US" dirty="0" smtClean="0"/>
              <a:t>lists open sockets</a:t>
            </a:r>
            <a:endParaRPr lang="en-US" dirty="0" smtClean="0"/>
          </a:p>
          <a:p>
            <a:pPr lvl="1"/>
            <a:r>
              <a:rPr lang="en-US" dirty="0" smtClean="0"/>
              <a:t>provides you statistics on the protocol usage</a:t>
            </a:r>
          </a:p>
          <a:p>
            <a:pPr lvl="1"/>
            <a:r>
              <a:rPr lang="en-US" dirty="0" smtClean="0"/>
              <a:t>shows the routing table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is more lightweight than Wireshark and is in particular useful as a first step to detect backdoors in your computer</a:t>
            </a:r>
          </a:p>
          <a:p>
            <a:pPr lvl="1"/>
            <a:r>
              <a:rPr lang="en-US" dirty="0" smtClean="0"/>
              <a:t>you can list the open ports together with remote IP address and process ID</a:t>
            </a:r>
          </a:p>
          <a:p>
            <a:r>
              <a:rPr lang="en-US" dirty="0" err="1" smtClean="0"/>
              <a:t>CurrPorts</a:t>
            </a:r>
            <a:r>
              <a:rPr lang="en-US" dirty="0" smtClean="0"/>
              <a:t> is a free tool offered by </a:t>
            </a:r>
            <a:r>
              <a:rPr lang="en-US" dirty="0" err="1" smtClean="0"/>
              <a:t>NirSoft</a:t>
            </a:r>
            <a:r>
              <a:rPr lang="en-US" dirty="0" smtClean="0"/>
              <a:t> that provides a nice GUI to </a:t>
            </a:r>
            <a:r>
              <a:rPr lang="en-US" dirty="0" err="1" smtClean="0"/>
              <a:t>netstat</a:t>
            </a:r>
            <a:endParaRPr lang="en-US" dirty="0" smtClean="0"/>
          </a:p>
          <a:p>
            <a:pPr lvl="1"/>
            <a:r>
              <a:rPr lang="en-US" dirty="0" smtClean="0"/>
              <a:t>for best usage it can be used together with </a:t>
            </a:r>
            <a:r>
              <a:rPr lang="en-US" dirty="0" err="1" smtClean="0"/>
              <a:t>IPnetInfo</a:t>
            </a:r>
            <a:r>
              <a:rPr lang="en-US" dirty="0" smtClean="0"/>
              <a:t> also from </a:t>
            </a:r>
            <a:r>
              <a:rPr lang="en-US" dirty="0" err="1" smtClean="0"/>
              <a:t>NirSoft</a:t>
            </a:r>
            <a:endParaRPr lang="en-US" dirty="0" smtClean="0"/>
          </a:p>
          <a:p>
            <a:pPr lvl="1"/>
            <a:r>
              <a:rPr lang="en-US" dirty="0" err="1" smtClean="0"/>
              <a:t>CurrPorts</a:t>
            </a:r>
            <a:r>
              <a:rPr lang="en-US" dirty="0" smtClean="0"/>
              <a:t> and </a:t>
            </a:r>
            <a:r>
              <a:rPr lang="en-US" err="1" smtClean="0"/>
              <a:t>IPnetInfo</a:t>
            </a:r>
            <a:r>
              <a:rPr lang="en-US" smtClean="0"/>
              <a:t> come as executables – no need to install them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Dirk Staehle - Vorlesung Rechnernetze – Labor Socketmonitoring mit Netstat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EAD6-D19C-4254-A90D-11B1767124E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88686"/>
      </p:ext>
    </p:extLst>
  </p:cSld>
  <p:clrMapOvr>
    <a:masterClrMapping/>
  </p:clrMapOvr>
</p:sld>
</file>

<file path=ppt/theme/theme1.xml><?xml version="1.0" encoding="utf-8"?>
<a:theme xmlns:a="http://schemas.openxmlformats.org/drawingml/2006/main" name="HTWG-Staehl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0">
          <a:defRPr dirty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HTWG Vorlesung Neu.potx" id="{F8569438-79B3-4034-B77E-79A14C961687}" vid="{1F02435D-940E-4CD9-89E6-0F60A61FDD3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 Vorlesung Neu</Template>
  <TotalTime>0</TotalTime>
  <Words>141</Words>
  <Application>Microsoft Office PowerPoint</Application>
  <PresentationFormat>Bildschirmpräsentation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HTWG-Staehle</vt:lpstr>
      <vt:lpstr>A Short Intro to Netstat</vt:lpstr>
      <vt:lpstr>About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Intro to Wireshark</dc:title>
  <dc:creator>dstaehle</dc:creator>
  <cp:lastModifiedBy>dstaehle</cp:lastModifiedBy>
  <cp:revision>10</cp:revision>
  <dcterms:created xsi:type="dcterms:W3CDTF">2019-04-01T08:34:56Z</dcterms:created>
  <dcterms:modified xsi:type="dcterms:W3CDTF">2019-04-15T08:51:25Z</dcterms:modified>
</cp:coreProperties>
</file>