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7" autoAdjust="0"/>
  </p:normalViewPr>
  <p:slideViewPr>
    <p:cSldViewPr>
      <p:cViewPr varScale="1">
        <p:scale>
          <a:sx n="59" d="100"/>
          <a:sy n="59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A3AA-7EA1-4118-903E-3AC42EAC4DBA}" type="datetimeFigureOut">
              <a:rPr lang="en-US" smtClean="0"/>
              <a:pPr/>
              <a:t>1/30/14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7D36-6477-4563-A77D-D83825D8B5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Caliber </a:t>
            </a:r>
            <a:r>
              <a:rPr lang="fi-FI" dirty="0" smtClean="0">
                <a:sym typeface="Wingdings" pitchFamily="2" charset="2"/>
              </a:rPr>
              <a:t> </a:t>
            </a:r>
            <a:r>
              <a:rPr lang="fi-FI" dirty="0" smtClean="0"/>
              <a:t>Rally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Requirement </a:t>
            </a:r>
            <a:r>
              <a:rPr lang="fi-FI" dirty="0" smtClean="0">
                <a:sym typeface="Wingdings" pitchFamily="2" charset="2"/>
              </a:rPr>
              <a:t> User Story</a:t>
            </a:r>
          </a:p>
          <a:p>
            <a:r>
              <a:rPr lang="fi-FI" dirty="0" smtClean="0">
                <a:sym typeface="Wingdings" pitchFamily="2" charset="2"/>
              </a:rPr>
              <a:t>Test Case  Test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Caliber REQs projects	to be moved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JDF_Hera</a:t>
            </a:r>
          </a:p>
          <a:p>
            <a:r>
              <a:rPr lang="fi-FI" dirty="0" smtClean="0"/>
              <a:t>JDF_DTI</a:t>
            </a:r>
          </a:p>
          <a:p>
            <a:r>
              <a:rPr lang="fi-FI" dirty="0" smtClean="0"/>
              <a:t>JDF_Harald</a:t>
            </a:r>
          </a:p>
          <a:p>
            <a:r>
              <a:rPr lang="fi-FI" dirty="0" smtClean="0"/>
              <a:t>JDF_Rimu</a:t>
            </a:r>
          </a:p>
          <a:p>
            <a:r>
              <a:rPr lang="fi-FI" dirty="0" smtClean="0"/>
              <a:t>JDF_Tcenter</a:t>
            </a:r>
          </a:p>
          <a:p>
            <a:r>
              <a:rPr lang="fi-FI" dirty="0" smtClean="0"/>
              <a:t>JDF_Tnavi</a:t>
            </a:r>
          </a:p>
          <a:p>
            <a:r>
              <a:rPr lang="fi-FI" dirty="0" smtClean="0"/>
              <a:t>JDF_ZeusControl (</a:t>
            </a:r>
            <a:r>
              <a:rPr lang="fi-FI" smtClean="0"/>
              <a:t>test cases and DTC’s as well, separate project or new mapping)</a:t>
            </a:r>
            <a:endParaRPr lang="fi-FI" dirty="0" smtClean="0"/>
          </a:p>
          <a:p>
            <a:r>
              <a:rPr lang="fi-FI" dirty="0" smtClean="0"/>
              <a:t>JDF_ZeusHarvesting</a:t>
            </a:r>
          </a:p>
          <a:p>
            <a:r>
              <a:rPr lang="fi-FI" dirty="0" smtClean="0"/>
              <a:t>JDF_ZeusPC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9412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fi-FI" sz="2000" dirty="0" smtClean="0"/>
              <a:t>USER STORY mapping</a:t>
            </a:r>
            <a:endParaRPr lang="en-US" sz="2000" dirty="0"/>
          </a:p>
        </p:txBody>
      </p:sp>
      <p:pic>
        <p:nvPicPr>
          <p:cNvPr id="4" name="Content Placeholder 3" descr="US_pohj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836712"/>
            <a:ext cx="6264696" cy="5951825"/>
          </a:xfrm>
        </p:spPr>
      </p:pic>
      <p:sp>
        <p:nvSpPr>
          <p:cNvPr id="7" name="TextBox 6"/>
          <p:cNvSpPr txBox="1"/>
          <p:nvPr/>
        </p:nvSpPr>
        <p:spPr>
          <a:xfrm>
            <a:off x="3573045" y="1999873"/>
            <a:ext cx="2375137" cy="8309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/>
              <a:t>for JDF </a:t>
            </a:r>
            <a:r>
              <a:rPr lang="en-US" sz="1200" b="1" u="sng" dirty="0" err="1"/>
              <a:t>Zeus_Control</a:t>
            </a:r>
            <a:r>
              <a:rPr lang="fi-FI" sz="1200" b="1" u="sng" dirty="0"/>
              <a:t>-</a:t>
            </a:r>
            <a:r>
              <a:rPr lang="en-US" sz="1200" b="1" u="sng" dirty="0"/>
              <a:t>project ONLY</a:t>
            </a:r>
          </a:p>
          <a:p>
            <a:r>
              <a:rPr lang="en-US" sz="1200" b="1" dirty="0" smtClean="0"/>
              <a:t>Caliber &lt;&lt;validation&gt;&gt;  </a:t>
            </a:r>
          </a:p>
          <a:p>
            <a:r>
              <a:rPr lang="en-US" sz="1200" b="1" dirty="0" smtClean="0"/>
              <a:t>JDF input</a:t>
            </a:r>
          </a:p>
          <a:p>
            <a:r>
              <a:rPr lang="en-US" sz="1200" b="1" dirty="0" err="1" smtClean="0"/>
              <a:t>JDf</a:t>
            </a:r>
            <a:r>
              <a:rPr lang="en-US" sz="1200" b="1" dirty="0" err="1"/>
              <a:t>F</a:t>
            </a:r>
            <a:r>
              <a:rPr lang="en-US" sz="1200" b="1" dirty="0" err="1" smtClean="0"/>
              <a:t>output</a:t>
            </a:r>
            <a:endParaRPr lang="en-US" sz="1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56821" y="1611957"/>
            <a:ext cx="1935594" cy="26776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Caliber Purpose</a:t>
            </a:r>
            <a:endParaRPr lang="en-US" sz="1200" dirty="0" smtClean="0"/>
          </a:p>
          <a:p>
            <a:r>
              <a:rPr lang="en-US" sz="1200" dirty="0" smtClean="0"/>
              <a:t>&lt;&lt;JDF Purpose [</a:t>
            </a:r>
            <a:r>
              <a:rPr lang="en-US" sz="1200" dirty="0" err="1" smtClean="0"/>
              <a:t>Pu</a:t>
            </a:r>
            <a:r>
              <a:rPr lang="en-US" sz="1200" dirty="0" smtClean="0"/>
              <a:t>]&gt;&gt;</a:t>
            </a:r>
          </a:p>
          <a:p>
            <a:r>
              <a:rPr lang="en-US" sz="1200" b="1" dirty="0" smtClean="0"/>
              <a:t>Pre-condition</a:t>
            </a:r>
            <a:endParaRPr lang="en-US" sz="1200" dirty="0" smtClean="0"/>
          </a:p>
          <a:p>
            <a:r>
              <a:rPr lang="en-US" sz="1200" dirty="0" smtClean="0"/>
              <a:t>&lt;&lt;JDF Pre-condition [Pr]&gt;&gt;</a:t>
            </a:r>
          </a:p>
          <a:p>
            <a:r>
              <a:rPr lang="en-US" sz="1200" b="1" dirty="0" smtClean="0"/>
              <a:t>Basic course</a:t>
            </a:r>
            <a:endParaRPr lang="en-US" sz="1200" dirty="0" smtClean="0"/>
          </a:p>
          <a:p>
            <a:r>
              <a:rPr lang="en-US" sz="1200" dirty="0" smtClean="0"/>
              <a:t>&lt;&lt;JDF Basic Course [</a:t>
            </a:r>
            <a:r>
              <a:rPr lang="en-US" sz="1200" dirty="0" err="1" smtClean="0"/>
              <a:t>Ba</a:t>
            </a:r>
            <a:r>
              <a:rPr lang="en-US" sz="1200" dirty="0" smtClean="0"/>
              <a:t>]&gt;&gt;</a:t>
            </a:r>
          </a:p>
          <a:p>
            <a:r>
              <a:rPr lang="en-US" sz="1200" b="1" dirty="0" smtClean="0"/>
              <a:t>Post-condition</a:t>
            </a:r>
            <a:endParaRPr lang="en-US" sz="1200" dirty="0" smtClean="0"/>
          </a:p>
          <a:p>
            <a:r>
              <a:rPr lang="en-US" sz="1200" dirty="0" smtClean="0"/>
              <a:t>&lt;&lt;JDF Post-condition [Po]&gt;&gt;</a:t>
            </a:r>
          </a:p>
          <a:p>
            <a:r>
              <a:rPr lang="en-US" sz="1200" b="1" dirty="0" smtClean="0"/>
              <a:t>Exceptions</a:t>
            </a:r>
            <a:endParaRPr lang="en-US" sz="1200" dirty="0" smtClean="0"/>
          </a:p>
          <a:p>
            <a:r>
              <a:rPr lang="en-US" sz="1200" dirty="0" smtClean="0"/>
              <a:t>&lt;&lt;JDF Exceptions [Ex]&gt;&gt;</a:t>
            </a:r>
          </a:p>
          <a:p>
            <a:r>
              <a:rPr lang="en-US" sz="1200" b="1" dirty="0" smtClean="0"/>
              <a:t>Remarks</a:t>
            </a:r>
            <a:endParaRPr lang="en-US" sz="1200" dirty="0" smtClean="0"/>
          </a:p>
          <a:p>
            <a:r>
              <a:rPr lang="en-US" sz="1200" dirty="0" smtClean="0"/>
              <a:t>&lt;&lt;JDF Remarks [Re]&gt;&gt;</a:t>
            </a:r>
          </a:p>
          <a:p>
            <a:r>
              <a:rPr lang="en-US" sz="1200" b="1" dirty="0" smtClean="0"/>
              <a:t>Description</a:t>
            </a:r>
            <a:endParaRPr lang="en-US" sz="1200" dirty="0" smtClean="0"/>
          </a:p>
          <a:p>
            <a:r>
              <a:rPr lang="en-US" sz="1200" dirty="0" smtClean="0"/>
              <a:t>&lt;&lt;description&gt;&gt;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1251917"/>
            <a:ext cx="4824536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&lt;&lt;hierarchy&gt;&gt;   [REQ&lt;&lt;</a:t>
            </a:r>
            <a:r>
              <a:rPr lang="en-US" sz="1200" dirty="0" err="1" smtClean="0"/>
              <a:t>id_number</a:t>
            </a:r>
            <a:r>
              <a:rPr lang="en-US" sz="1200" dirty="0" smtClean="0"/>
              <a:t>&gt;&gt;]&lt;&lt;name&gt;&gt;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75656" y="4839543"/>
            <a:ext cx="4896544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Caliber TRACES (would be ideal to have </a:t>
            </a:r>
            <a:r>
              <a:rPr lang="en-US" sz="1200" dirty="0"/>
              <a:t>click-able link to </a:t>
            </a:r>
            <a:r>
              <a:rPr lang="en-US" sz="1200" dirty="0" smtClean="0"/>
              <a:t>other US)</a:t>
            </a:r>
          </a:p>
          <a:p>
            <a:r>
              <a:rPr lang="en-US" sz="1200" dirty="0" smtClean="0"/>
              <a:t>&lt;</a:t>
            </a:r>
            <a:r>
              <a:rPr lang="en-US" sz="1200" dirty="0" err="1" smtClean="0"/>
              <a:t>JDtraceId</a:t>
            </a:r>
            <a:r>
              <a:rPr lang="en-US" sz="1200" dirty="0"/>
              <a:t>&gt;        &lt;</a:t>
            </a:r>
            <a:r>
              <a:rPr lang="en-US" sz="1200" dirty="0" err="1"/>
              <a:t>JDtraceName</a:t>
            </a:r>
            <a:r>
              <a:rPr lang="en-US" sz="1200" dirty="0" smtClean="0"/>
              <a:t>&gt;</a:t>
            </a:r>
            <a:endParaRPr lang="fi-FI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67829" y="6237312"/>
            <a:ext cx="1996059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Caliber &lt;&lt;JDF Open issues&gt;&gt;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107504" y="1196752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9512" y="1628800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9512" y="4653136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3528" y="5949280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0" idx="6"/>
            <a:endCxn id="6" idx="1"/>
          </p:cNvCxnSpPr>
          <p:nvPr/>
        </p:nvCxnSpPr>
        <p:spPr>
          <a:xfrm flipV="1">
            <a:off x="1115616" y="1390417"/>
            <a:ext cx="432048" cy="223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5" idx="1"/>
          </p:cNvCxnSpPr>
          <p:nvPr/>
        </p:nvCxnSpPr>
        <p:spPr>
          <a:xfrm>
            <a:off x="1187624" y="1844824"/>
            <a:ext cx="369197" cy="110596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  <a:endCxn id="8" idx="1"/>
          </p:cNvCxnSpPr>
          <p:nvPr/>
        </p:nvCxnSpPr>
        <p:spPr>
          <a:xfrm>
            <a:off x="1187624" y="4869160"/>
            <a:ext cx="288032" cy="20121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6"/>
            <a:endCxn id="9" idx="1"/>
          </p:cNvCxnSpPr>
          <p:nvPr/>
        </p:nvCxnSpPr>
        <p:spPr>
          <a:xfrm>
            <a:off x="1331640" y="6165304"/>
            <a:ext cx="236189" cy="21050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7" idx="1"/>
          </p:cNvCxnSpPr>
          <p:nvPr/>
        </p:nvCxnSpPr>
        <p:spPr>
          <a:xfrm>
            <a:off x="1187624" y="1844824"/>
            <a:ext cx="2385421" cy="57054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25444" y="3284984"/>
            <a:ext cx="380437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/>
              <a:t>for JDF </a:t>
            </a:r>
            <a:r>
              <a:rPr lang="en-US" sz="1200" b="1" u="sng" dirty="0" err="1" smtClean="0"/>
              <a:t>ZeusTCenter</a:t>
            </a:r>
            <a:r>
              <a:rPr lang="fi-FI" sz="1200" b="1" u="sng" dirty="0" smtClean="0"/>
              <a:t>-</a:t>
            </a:r>
            <a:r>
              <a:rPr lang="en-US" sz="1200" b="1" u="sng" dirty="0"/>
              <a:t>project </a:t>
            </a:r>
            <a:r>
              <a:rPr lang="en-US" sz="1200" b="1" u="sng" dirty="0" smtClean="0"/>
              <a:t> ONLY</a:t>
            </a:r>
            <a:endParaRPr lang="en-US" sz="1200" b="1" u="sng" dirty="0"/>
          </a:p>
          <a:p>
            <a:r>
              <a:rPr lang="en-US" sz="1200" b="1" dirty="0" smtClean="0"/>
              <a:t>ONLY description field and traces to be imported to Rally</a:t>
            </a:r>
          </a:p>
        </p:txBody>
      </p:sp>
      <p:cxnSp>
        <p:nvCxnSpPr>
          <p:cNvPr id="23" name="Straight Arrow Connector 22"/>
          <p:cNvCxnSpPr>
            <a:stCxn id="11" idx="6"/>
            <a:endCxn id="21" idx="1"/>
          </p:cNvCxnSpPr>
          <p:nvPr/>
        </p:nvCxnSpPr>
        <p:spPr>
          <a:xfrm>
            <a:off x="1187624" y="1844824"/>
            <a:ext cx="2537820" cy="167099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Tag needed for ALL requirements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6373115" cy="40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1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fi-FI" sz="2000" dirty="0" smtClean="0"/>
              <a:t>TEST CASE mapping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C_pohja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705619"/>
            <a:ext cx="6912768" cy="58991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1124744"/>
            <a:ext cx="4824536" cy="27699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&lt;&lt;hierarchy&gt;&gt;   [TC&lt;&lt;</a:t>
            </a:r>
            <a:r>
              <a:rPr lang="en-US" sz="1200" dirty="0" err="1" smtClean="0"/>
              <a:t>id_number</a:t>
            </a:r>
            <a:r>
              <a:rPr lang="en-US" sz="1200" dirty="0" smtClean="0"/>
              <a:t>&gt;&gt;]&lt;&lt;name&gt;&gt;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484784"/>
            <a:ext cx="4824536" cy="26776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Source [So]</a:t>
            </a:r>
            <a:endParaRPr lang="en-US" sz="1200" dirty="0" smtClean="0"/>
          </a:p>
          <a:p>
            <a:r>
              <a:rPr lang="en-US" sz="1200" dirty="0" smtClean="0"/>
              <a:t>&lt;&lt;JDF Source [So]&gt;&gt;</a:t>
            </a:r>
          </a:p>
          <a:p>
            <a:r>
              <a:rPr lang="en-US" sz="1200" b="1" dirty="0" smtClean="0"/>
              <a:t>Purpose [</a:t>
            </a:r>
            <a:r>
              <a:rPr lang="en-US" sz="1200" b="1" dirty="0" err="1" smtClean="0"/>
              <a:t>Pu</a:t>
            </a:r>
            <a:r>
              <a:rPr lang="en-US" sz="1200" b="1" dirty="0" smtClean="0"/>
              <a:t>]</a:t>
            </a:r>
            <a:endParaRPr lang="en-US" sz="1200" dirty="0" smtClean="0"/>
          </a:p>
          <a:p>
            <a:r>
              <a:rPr lang="en-US" sz="1200" dirty="0" smtClean="0"/>
              <a:t>&lt;&lt;JDF Purpose [</a:t>
            </a:r>
            <a:r>
              <a:rPr lang="en-US" sz="1200" dirty="0" err="1" smtClean="0"/>
              <a:t>Pu</a:t>
            </a:r>
            <a:r>
              <a:rPr lang="en-US" sz="1200" dirty="0" smtClean="0"/>
              <a:t>]&gt;&gt;</a:t>
            </a:r>
          </a:p>
          <a:p>
            <a:r>
              <a:rPr lang="en-US" sz="1200" b="1" dirty="0"/>
              <a:t>Pre-condition [</a:t>
            </a:r>
            <a:r>
              <a:rPr lang="en-US" sz="1200" b="1" dirty="0" err="1"/>
              <a:t>Pr</a:t>
            </a:r>
            <a:r>
              <a:rPr lang="en-US" sz="1200" b="1" dirty="0"/>
              <a:t>]</a:t>
            </a:r>
            <a:endParaRPr lang="en-US" sz="1200" dirty="0"/>
          </a:p>
          <a:p>
            <a:r>
              <a:rPr lang="en-US" sz="1200" dirty="0"/>
              <a:t>&lt;&lt;JDF Pre-condition [</a:t>
            </a:r>
            <a:r>
              <a:rPr lang="en-US" sz="1200" dirty="0" err="1"/>
              <a:t>Pr</a:t>
            </a:r>
            <a:r>
              <a:rPr lang="en-US" sz="1200" dirty="0"/>
              <a:t>]&gt;&gt;</a:t>
            </a:r>
          </a:p>
          <a:p>
            <a:r>
              <a:rPr lang="en-US" sz="1200" b="1" dirty="0"/>
              <a:t>Testing course [</a:t>
            </a:r>
            <a:r>
              <a:rPr lang="en-US" sz="1200" b="1" dirty="0" err="1"/>
              <a:t>Te</a:t>
            </a:r>
            <a:r>
              <a:rPr lang="en-US" sz="1200" b="1" dirty="0"/>
              <a:t>]</a:t>
            </a:r>
            <a:endParaRPr lang="en-US" sz="1200" dirty="0"/>
          </a:p>
          <a:p>
            <a:r>
              <a:rPr lang="en-US" sz="1200" dirty="0"/>
              <a:t>&lt;&lt;JDF Testing Course [</a:t>
            </a:r>
            <a:r>
              <a:rPr lang="en-US" sz="1200" dirty="0" err="1"/>
              <a:t>Te</a:t>
            </a:r>
            <a:r>
              <a:rPr lang="en-US" sz="1200" dirty="0"/>
              <a:t>]&gt;&gt;</a:t>
            </a:r>
          </a:p>
          <a:p>
            <a:r>
              <a:rPr lang="en-US" sz="1200" b="1" dirty="0" smtClean="0"/>
              <a:t>Validation</a:t>
            </a:r>
          </a:p>
          <a:p>
            <a:r>
              <a:rPr lang="en-US" sz="1200" dirty="0" smtClean="0"/>
              <a:t>&lt;&lt;</a:t>
            </a:r>
            <a:r>
              <a:rPr lang="en-US" sz="1200" dirty="0"/>
              <a:t>validation&gt;&gt;  </a:t>
            </a:r>
          </a:p>
          <a:p>
            <a:r>
              <a:rPr lang="en-US" sz="1200" b="1" dirty="0" smtClean="0"/>
              <a:t>Description</a:t>
            </a:r>
            <a:endParaRPr lang="en-US" sz="1200" dirty="0"/>
          </a:p>
          <a:p>
            <a:r>
              <a:rPr lang="en-US" sz="1200" dirty="0"/>
              <a:t>&lt;&lt;description&gt;&gt;</a:t>
            </a:r>
          </a:p>
          <a:p>
            <a:r>
              <a:rPr lang="en-US" sz="1200" b="1" dirty="0" smtClean="0"/>
              <a:t>Post-condition </a:t>
            </a:r>
            <a:r>
              <a:rPr lang="en-US" sz="1200" b="1" dirty="0"/>
              <a:t>[Po]</a:t>
            </a:r>
            <a:endParaRPr lang="en-US" sz="1200" dirty="0"/>
          </a:p>
          <a:p>
            <a:r>
              <a:rPr lang="en-US" sz="1200" dirty="0"/>
              <a:t>&lt;&lt;JDF Post-condition [Po</a:t>
            </a:r>
            <a:r>
              <a:rPr lang="en-US" sz="1200" dirty="0" smtClean="0"/>
              <a:t>]&gt;&gt;</a:t>
            </a:r>
          </a:p>
        </p:txBody>
      </p:sp>
      <p:sp>
        <p:nvSpPr>
          <p:cNvPr id="8" name="Oval 7"/>
          <p:cNvSpPr/>
          <p:nvPr/>
        </p:nvSpPr>
        <p:spPr>
          <a:xfrm>
            <a:off x="251520" y="1196752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6"/>
            <a:endCxn id="6" idx="1"/>
          </p:cNvCxnSpPr>
          <p:nvPr/>
        </p:nvCxnSpPr>
        <p:spPr>
          <a:xfrm flipV="1">
            <a:off x="1259632" y="1263244"/>
            <a:ext cx="360040" cy="14953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1520" y="1809383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6"/>
            <a:endCxn id="7" idx="1"/>
          </p:cNvCxnSpPr>
          <p:nvPr/>
        </p:nvCxnSpPr>
        <p:spPr>
          <a:xfrm>
            <a:off x="1259632" y="2025407"/>
            <a:ext cx="360040" cy="79820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19672" y="4293096"/>
            <a:ext cx="4824536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Caliber  Traces (can be as was in demo but REQ traces needed as well)</a:t>
            </a:r>
          </a:p>
          <a:p>
            <a:r>
              <a:rPr lang="en-US" sz="1200" dirty="0" smtClean="0"/>
              <a:t>&lt;</a:t>
            </a:r>
            <a:r>
              <a:rPr lang="en-US" sz="1200" dirty="0" err="1"/>
              <a:t>JDtraceId</a:t>
            </a:r>
            <a:r>
              <a:rPr lang="en-US" sz="1200" dirty="0"/>
              <a:t>&gt;        &lt;</a:t>
            </a:r>
            <a:r>
              <a:rPr lang="en-US" sz="1200" dirty="0" err="1"/>
              <a:t>JDtraceName</a:t>
            </a:r>
            <a:r>
              <a:rPr lang="en-US" sz="1200" dirty="0" smtClean="0"/>
              <a:t>&gt;</a:t>
            </a:r>
          </a:p>
          <a:p>
            <a:r>
              <a:rPr lang="en-US" sz="1200" b="1" dirty="0"/>
              <a:t>Machine Type</a:t>
            </a:r>
            <a:endParaRPr lang="en-US" sz="1200" dirty="0"/>
          </a:p>
          <a:p>
            <a:r>
              <a:rPr lang="en-US" sz="1200" dirty="0"/>
              <a:t>&lt;&lt;JDF Machine Type&gt;&gt;</a:t>
            </a:r>
          </a:p>
          <a:p>
            <a:r>
              <a:rPr lang="en-US" sz="1200" b="1" dirty="0"/>
              <a:t>Remarks [Re]</a:t>
            </a:r>
            <a:endParaRPr lang="en-US" sz="1200" dirty="0"/>
          </a:p>
          <a:p>
            <a:r>
              <a:rPr lang="en-US" sz="1200" dirty="0"/>
              <a:t>&lt;&lt;JDF Remarks [Re</a:t>
            </a:r>
            <a:r>
              <a:rPr lang="en-US" sz="1200" dirty="0" smtClean="0"/>
              <a:t>]&gt;&gt;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5496" y="3645024"/>
            <a:ext cx="1008112" cy="432048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6"/>
            <a:endCxn id="13" idx="1"/>
          </p:cNvCxnSpPr>
          <p:nvPr/>
        </p:nvCxnSpPr>
        <p:spPr>
          <a:xfrm>
            <a:off x="1043608" y="3861048"/>
            <a:ext cx="576064" cy="103221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355</Words>
  <Application>Microsoft Macintosh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Caliber  Rally mapping</vt:lpstr>
      <vt:lpstr>Caliber REQs projects to be moved</vt:lpstr>
      <vt:lpstr>USER STORY mapping</vt:lpstr>
      <vt:lpstr>Tag needed for ALL requirements</vt:lpstr>
      <vt:lpstr>TEST CASE mapping</vt:lpstr>
    </vt:vector>
  </TitlesOfParts>
  <Company>Deere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Caliber  Rally mapping</dc:title>
  <dc:creator>Mika J Talola</dc:creator>
  <cp:lastModifiedBy>Chip Digirolamo</cp:lastModifiedBy>
  <cp:revision>14</cp:revision>
  <dcterms:created xsi:type="dcterms:W3CDTF">2013-07-08T09:02:24Z</dcterms:created>
  <dcterms:modified xsi:type="dcterms:W3CDTF">2014-01-30T15:44:19Z</dcterms:modified>
</cp:coreProperties>
</file>