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Krajewski -X (jakrajew - CODILIME SP ZOO at Cisco)" userId="5e12a7b6-7fff-40fb-aa59-53fd8a948af3" providerId="ADAL" clId="{98B52B86-74F4-4B06-85C5-4BE5F4C244EC}"/>
    <pc:docChg chg="undo custSel addSld modSld addMainMaster delMainMaster">
      <pc:chgData name="Jakub Krajewski -X (jakrajew - CODILIME SP ZOO at Cisco)" userId="5e12a7b6-7fff-40fb-aa59-53fd8a948af3" providerId="ADAL" clId="{98B52B86-74F4-4B06-85C5-4BE5F4C244EC}" dt="2023-05-28T13:59:58.804" v="1113" actId="20577"/>
      <pc:docMkLst>
        <pc:docMk/>
      </pc:docMkLst>
      <pc:sldChg chg="addSp modSp new mod setBg modClrScheme chgLayout">
        <pc:chgData name="Jakub Krajewski -X (jakrajew - CODILIME SP ZOO at Cisco)" userId="5e12a7b6-7fff-40fb-aa59-53fd8a948af3" providerId="ADAL" clId="{98B52B86-74F4-4B06-85C5-4BE5F4C244EC}" dt="2023-05-28T13:21:50.290" v="69" actId="26606"/>
        <pc:sldMkLst>
          <pc:docMk/>
          <pc:sldMk cId="2170835678" sldId="256"/>
        </pc:sldMkLst>
        <pc:spChg chg="mod">
          <ac:chgData name="Jakub Krajewski -X (jakrajew - CODILIME SP ZOO at Cisco)" userId="5e12a7b6-7fff-40fb-aa59-53fd8a948af3" providerId="ADAL" clId="{98B52B86-74F4-4B06-85C5-4BE5F4C244EC}" dt="2023-05-28T13:21:50.290" v="69" actId="26606"/>
          <ac:spMkLst>
            <pc:docMk/>
            <pc:sldMk cId="2170835678" sldId="256"/>
            <ac:spMk id="2" creationId="{8CFEEBD8-636E-A8C1-2D38-A28C28976A21}"/>
          </ac:spMkLst>
        </pc:spChg>
        <pc:spChg chg="mod">
          <ac:chgData name="Jakub Krajewski -X (jakrajew - CODILIME SP ZOO at Cisco)" userId="5e12a7b6-7fff-40fb-aa59-53fd8a948af3" providerId="ADAL" clId="{98B52B86-74F4-4B06-85C5-4BE5F4C244EC}" dt="2023-05-28T13:21:50.290" v="69" actId="26606"/>
          <ac:spMkLst>
            <pc:docMk/>
            <pc:sldMk cId="2170835678" sldId="256"/>
            <ac:spMk id="3" creationId="{931CB834-193D-F910-0533-1F419B43DD6E}"/>
          </ac:spMkLst>
        </pc:spChg>
        <pc:spChg chg="add">
          <ac:chgData name="Jakub Krajewski -X (jakrajew - CODILIME SP ZOO at Cisco)" userId="5e12a7b6-7fff-40fb-aa59-53fd8a948af3" providerId="ADAL" clId="{98B52B86-74F4-4B06-85C5-4BE5F4C244EC}" dt="2023-05-28T13:21:50.290" v="69" actId="26606"/>
          <ac:spMkLst>
            <pc:docMk/>
            <pc:sldMk cId="2170835678" sldId="256"/>
            <ac:spMk id="9" creationId="{B1C3281D-A46F-4842-9340-4CBC29E1B260}"/>
          </ac:spMkLst>
        </pc:spChg>
        <pc:picChg chg="add">
          <ac:chgData name="Jakub Krajewski -X (jakrajew - CODILIME SP ZOO at Cisco)" userId="5e12a7b6-7fff-40fb-aa59-53fd8a948af3" providerId="ADAL" clId="{98B52B86-74F4-4B06-85C5-4BE5F4C244EC}" dt="2023-05-28T13:21:50.290" v="69" actId="26606"/>
          <ac:picMkLst>
            <pc:docMk/>
            <pc:sldMk cId="2170835678" sldId="256"/>
            <ac:picMk id="4" creationId="{08D38988-C1D5-04AE-331F-C2B432B06634}"/>
          </ac:picMkLst>
        </pc:picChg>
        <pc:cxnChg chg="add">
          <ac:chgData name="Jakub Krajewski -X (jakrajew - CODILIME SP ZOO at Cisco)" userId="5e12a7b6-7fff-40fb-aa59-53fd8a948af3" providerId="ADAL" clId="{98B52B86-74F4-4B06-85C5-4BE5F4C244EC}" dt="2023-05-28T13:21:50.290" v="69" actId="26606"/>
          <ac:cxnSpMkLst>
            <pc:docMk/>
            <pc:sldMk cId="2170835678" sldId="256"/>
            <ac:cxnSpMk id="11" creationId="{313FECB8-44EE-4A45-9F7B-66ECF1C3C888}"/>
          </ac:cxnSpMkLst>
        </pc:cxnChg>
      </pc:sldChg>
      <pc:sldChg chg="modSp new mod">
        <pc:chgData name="Jakub Krajewski -X (jakrajew - CODILIME SP ZOO at Cisco)" userId="5e12a7b6-7fff-40fb-aa59-53fd8a948af3" providerId="ADAL" clId="{98B52B86-74F4-4B06-85C5-4BE5F4C244EC}" dt="2023-05-28T13:23:36.028" v="139" actId="5793"/>
        <pc:sldMkLst>
          <pc:docMk/>
          <pc:sldMk cId="1513461681" sldId="257"/>
        </pc:sldMkLst>
        <pc:spChg chg="mod">
          <ac:chgData name="Jakub Krajewski -X (jakrajew - CODILIME SP ZOO at Cisco)" userId="5e12a7b6-7fff-40fb-aa59-53fd8a948af3" providerId="ADAL" clId="{98B52B86-74F4-4B06-85C5-4BE5F4C244EC}" dt="2023-05-28T13:22:44.334" v="137" actId="20577"/>
          <ac:spMkLst>
            <pc:docMk/>
            <pc:sldMk cId="1513461681" sldId="257"/>
            <ac:spMk id="2" creationId="{48DEF9AC-69F2-A298-BFA8-4A1425DC1492}"/>
          </ac:spMkLst>
        </pc:spChg>
        <pc:spChg chg="mod">
          <ac:chgData name="Jakub Krajewski -X (jakrajew - CODILIME SP ZOO at Cisco)" userId="5e12a7b6-7fff-40fb-aa59-53fd8a948af3" providerId="ADAL" clId="{98B52B86-74F4-4B06-85C5-4BE5F4C244EC}" dt="2023-05-28T13:23:36.028" v="139" actId="5793"/>
          <ac:spMkLst>
            <pc:docMk/>
            <pc:sldMk cId="1513461681" sldId="257"/>
            <ac:spMk id="3" creationId="{7C34BA3F-08E7-3710-00F6-CDAE4D8FEBD0}"/>
          </ac:spMkLst>
        </pc:spChg>
      </pc:sldChg>
      <pc:sldChg chg="modSp new mod">
        <pc:chgData name="Jakub Krajewski -X (jakrajew - CODILIME SP ZOO at Cisco)" userId="5e12a7b6-7fff-40fb-aa59-53fd8a948af3" providerId="ADAL" clId="{98B52B86-74F4-4B06-85C5-4BE5F4C244EC}" dt="2023-05-28T13:23:56.977" v="146" actId="20577"/>
        <pc:sldMkLst>
          <pc:docMk/>
          <pc:sldMk cId="4037624429" sldId="258"/>
        </pc:sldMkLst>
        <pc:spChg chg="mod">
          <ac:chgData name="Jakub Krajewski -X (jakrajew - CODILIME SP ZOO at Cisco)" userId="5e12a7b6-7fff-40fb-aa59-53fd8a948af3" providerId="ADAL" clId="{98B52B86-74F4-4B06-85C5-4BE5F4C244EC}" dt="2023-05-28T13:23:48.888" v="143" actId="20577"/>
          <ac:spMkLst>
            <pc:docMk/>
            <pc:sldMk cId="4037624429" sldId="258"/>
            <ac:spMk id="2" creationId="{D2A946BB-8E56-463F-A28D-62EC7A725813}"/>
          </ac:spMkLst>
        </pc:spChg>
        <pc:spChg chg="mod">
          <ac:chgData name="Jakub Krajewski -X (jakrajew - CODILIME SP ZOO at Cisco)" userId="5e12a7b6-7fff-40fb-aa59-53fd8a948af3" providerId="ADAL" clId="{98B52B86-74F4-4B06-85C5-4BE5F4C244EC}" dt="2023-05-28T13:23:56.977" v="146" actId="20577"/>
          <ac:spMkLst>
            <pc:docMk/>
            <pc:sldMk cId="4037624429" sldId="258"/>
            <ac:spMk id="3" creationId="{22E49A3B-A7B6-909F-CA38-457D2E0E8AEE}"/>
          </ac:spMkLst>
        </pc:spChg>
      </pc:sldChg>
      <pc:sldChg chg="modSp new mod">
        <pc:chgData name="Jakub Krajewski -X (jakrajew - CODILIME SP ZOO at Cisco)" userId="5e12a7b6-7fff-40fb-aa59-53fd8a948af3" providerId="ADAL" clId="{98B52B86-74F4-4B06-85C5-4BE5F4C244EC}" dt="2023-05-28T13:24:11.082" v="158" actId="20577"/>
        <pc:sldMkLst>
          <pc:docMk/>
          <pc:sldMk cId="1185707178" sldId="259"/>
        </pc:sldMkLst>
        <pc:spChg chg="mod">
          <ac:chgData name="Jakub Krajewski -X (jakrajew - CODILIME SP ZOO at Cisco)" userId="5e12a7b6-7fff-40fb-aa59-53fd8a948af3" providerId="ADAL" clId="{98B52B86-74F4-4B06-85C5-4BE5F4C244EC}" dt="2023-05-28T13:24:02.710" v="154" actId="20577"/>
          <ac:spMkLst>
            <pc:docMk/>
            <pc:sldMk cId="1185707178" sldId="259"/>
            <ac:spMk id="2" creationId="{737AB107-4CF1-1715-EDC6-2B32E74AD891}"/>
          </ac:spMkLst>
        </pc:spChg>
        <pc:spChg chg="mod">
          <ac:chgData name="Jakub Krajewski -X (jakrajew - CODILIME SP ZOO at Cisco)" userId="5e12a7b6-7fff-40fb-aa59-53fd8a948af3" providerId="ADAL" clId="{98B52B86-74F4-4B06-85C5-4BE5F4C244EC}" dt="2023-05-28T13:24:11.082" v="158" actId="20577"/>
          <ac:spMkLst>
            <pc:docMk/>
            <pc:sldMk cId="1185707178" sldId="259"/>
            <ac:spMk id="3" creationId="{FB7B41AD-0588-E8F8-0E9C-FBF01BCE2E0C}"/>
          </ac:spMkLst>
        </pc:spChg>
      </pc:sldChg>
      <pc:sldChg chg="modSp new mod">
        <pc:chgData name="Jakub Krajewski -X (jakrajew - CODILIME SP ZOO at Cisco)" userId="5e12a7b6-7fff-40fb-aa59-53fd8a948af3" providerId="ADAL" clId="{98B52B86-74F4-4B06-85C5-4BE5F4C244EC}" dt="2023-05-28T13:30:06.135" v="559" actId="20577"/>
        <pc:sldMkLst>
          <pc:docMk/>
          <pc:sldMk cId="3820843277" sldId="260"/>
        </pc:sldMkLst>
        <pc:spChg chg="mod">
          <ac:chgData name="Jakub Krajewski -X (jakrajew - CODILIME SP ZOO at Cisco)" userId="5e12a7b6-7fff-40fb-aa59-53fd8a948af3" providerId="ADAL" clId="{98B52B86-74F4-4B06-85C5-4BE5F4C244EC}" dt="2023-05-28T13:26:08.254" v="196" actId="313"/>
          <ac:spMkLst>
            <pc:docMk/>
            <pc:sldMk cId="3820843277" sldId="260"/>
            <ac:spMk id="2" creationId="{6F63B4E5-2E72-D9BC-145F-DE970926F287}"/>
          </ac:spMkLst>
        </pc:spChg>
        <pc:spChg chg="mod">
          <ac:chgData name="Jakub Krajewski -X (jakrajew - CODILIME SP ZOO at Cisco)" userId="5e12a7b6-7fff-40fb-aa59-53fd8a948af3" providerId="ADAL" clId="{98B52B86-74F4-4B06-85C5-4BE5F4C244EC}" dt="2023-05-28T13:30:06.135" v="559" actId="20577"/>
          <ac:spMkLst>
            <pc:docMk/>
            <pc:sldMk cId="3820843277" sldId="260"/>
            <ac:spMk id="3" creationId="{D6ED3FAD-D471-9D7F-23DB-D0A231C1C0DF}"/>
          </ac:spMkLst>
        </pc:spChg>
      </pc:sldChg>
      <pc:sldChg chg="modSp new mod">
        <pc:chgData name="Jakub Krajewski -X (jakrajew - CODILIME SP ZOO at Cisco)" userId="5e12a7b6-7fff-40fb-aa59-53fd8a948af3" providerId="ADAL" clId="{98B52B86-74F4-4B06-85C5-4BE5F4C244EC}" dt="2023-05-28T13:32:36.077" v="1054" actId="20577"/>
        <pc:sldMkLst>
          <pc:docMk/>
          <pc:sldMk cId="2440221038" sldId="261"/>
        </pc:sldMkLst>
        <pc:spChg chg="mod">
          <ac:chgData name="Jakub Krajewski -X (jakrajew - CODILIME SP ZOO at Cisco)" userId="5e12a7b6-7fff-40fb-aa59-53fd8a948af3" providerId="ADAL" clId="{98B52B86-74F4-4B06-85C5-4BE5F4C244EC}" dt="2023-05-28T13:30:17.646" v="592" actId="20577"/>
          <ac:spMkLst>
            <pc:docMk/>
            <pc:sldMk cId="2440221038" sldId="261"/>
            <ac:spMk id="2" creationId="{A68360E7-993F-014F-D172-00E0A97F6D4A}"/>
          </ac:spMkLst>
        </pc:spChg>
        <pc:spChg chg="mod">
          <ac:chgData name="Jakub Krajewski -X (jakrajew - CODILIME SP ZOO at Cisco)" userId="5e12a7b6-7fff-40fb-aa59-53fd8a948af3" providerId="ADAL" clId="{98B52B86-74F4-4B06-85C5-4BE5F4C244EC}" dt="2023-05-28T13:32:36.077" v="1054" actId="20577"/>
          <ac:spMkLst>
            <pc:docMk/>
            <pc:sldMk cId="2440221038" sldId="261"/>
            <ac:spMk id="3" creationId="{0A93576C-F1D8-DE18-F4EB-AFA9FF758CEF}"/>
          </ac:spMkLst>
        </pc:spChg>
      </pc:sldChg>
      <pc:sldChg chg="addSp delSp modSp new mod">
        <pc:chgData name="Jakub Krajewski -X (jakrajew - CODILIME SP ZOO at Cisco)" userId="5e12a7b6-7fff-40fb-aa59-53fd8a948af3" providerId="ADAL" clId="{98B52B86-74F4-4B06-85C5-4BE5F4C244EC}" dt="2023-05-28T13:33:02.336" v="1059" actId="22"/>
        <pc:sldMkLst>
          <pc:docMk/>
          <pc:sldMk cId="1934297659" sldId="262"/>
        </pc:sldMkLst>
        <pc:spChg chg="mod">
          <ac:chgData name="Jakub Krajewski -X (jakrajew - CODILIME SP ZOO at Cisco)" userId="5e12a7b6-7fff-40fb-aa59-53fd8a948af3" providerId="ADAL" clId="{98B52B86-74F4-4B06-85C5-4BE5F4C244EC}" dt="2023-05-28T13:32:44.822" v="1058" actId="20577"/>
          <ac:spMkLst>
            <pc:docMk/>
            <pc:sldMk cId="1934297659" sldId="262"/>
            <ac:spMk id="2" creationId="{61079E1A-8E03-82A2-4B5A-6292C2E30D6E}"/>
          </ac:spMkLst>
        </pc:spChg>
        <pc:spChg chg="del">
          <ac:chgData name="Jakub Krajewski -X (jakrajew - CODILIME SP ZOO at Cisco)" userId="5e12a7b6-7fff-40fb-aa59-53fd8a948af3" providerId="ADAL" clId="{98B52B86-74F4-4B06-85C5-4BE5F4C244EC}" dt="2023-05-28T13:33:02.336" v="1059" actId="22"/>
          <ac:spMkLst>
            <pc:docMk/>
            <pc:sldMk cId="1934297659" sldId="262"/>
            <ac:spMk id="3" creationId="{37E9BD35-D8B5-08D9-CED7-E61825238E29}"/>
          </ac:spMkLst>
        </pc:spChg>
        <pc:picChg chg="add mod ord">
          <ac:chgData name="Jakub Krajewski -X (jakrajew - CODILIME SP ZOO at Cisco)" userId="5e12a7b6-7fff-40fb-aa59-53fd8a948af3" providerId="ADAL" clId="{98B52B86-74F4-4B06-85C5-4BE5F4C244EC}" dt="2023-05-28T13:33:02.336" v="1059" actId="22"/>
          <ac:picMkLst>
            <pc:docMk/>
            <pc:sldMk cId="1934297659" sldId="262"/>
            <ac:picMk id="5" creationId="{5DFE1106-6A02-D99C-08A6-0702F71D29CF}"/>
          </ac:picMkLst>
        </pc:picChg>
      </pc:sldChg>
      <pc:sldChg chg="addSp delSp modSp new mod">
        <pc:chgData name="Jakub Krajewski -X (jakrajew - CODILIME SP ZOO at Cisco)" userId="5e12a7b6-7fff-40fb-aa59-53fd8a948af3" providerId="ADAL" clId="{98B52B86-74F4-4B06-85C5-4BE5F4C244EC}" dt="2023-05-28T13:33:23.745" v="1069" actId="22"/>
        <pc:sldMkLst>
          <pc:docMk/>
          <pc:sldMk cId="484779391" sldId="263"/>
        </pc:sldMkLst>
        <pc:spChg chg="mod">
          <ac:chgData name="Jakub Krajewski -X (jakrajew - CODILIME SP ZOO at Cisco)" userId="5e12a7b6-7fff-40fb-aa59-53fd8a948af3" providerId="ADAL" clId="{98B52B86-74F4-4B06-85C5-4BE5F4C244EC}" dt="2023-05-28T13:33:11.821" v="1067" actId="20577"/>
          <ac:spMkLst>
            <pc:docMk/>
            <pc:sldMk cId="484779391" sldId="263"/>
            <ac:spMk id="2" creationId="{DE9E382C-BAF7-38BE-2BF1-543EDEC3B260}"/>
          </ac:spMkLst>
        </pc:spChg>
        <pc:spChg chg="del mod">
          <ac:chgData name="Jakub Krajewski -X (jakrajew - CODILIME SP ZOO at Cisco)" userId="5e12a7b6-7fff-40fb-aa59-53fd8a948af3" providerId="ADAL" clId="{98B52B86-74F4-4B06-85C5-4BE5F4C244EC}" dt="2023-05-28T13:33:23.745" v="1069" actId="22"/>
          <ac:spMkLst>
            <pc:docMk/>
            <pc:sldMk cId="484779391" sldId="263"/>
            <ac:spMk id="3" creationId="{9A0E39EF-731B-A32F-A447-34DE7C6CC226}"/>
          </ac:spMkLst>
        </pc:spChg>
        <pc:picChg chg="add mod ord">
          <ac:chgData name="Jakub Krajewski -X (jakrajew - CODILIME SP ZOO at Cisco)" userId="5e12a7b6-7fff-40fb-aa59-53fd8a948af3" providerId="ADAL" clId="{98B52B86-74F4-4B06-85C5-4BE5F4C244EC}" dt="2023-05-28T13:33:23.745" v="1069" actId="22"/>
          <ac:picMkLst>
            <pc:docMk/>
            <pc:sldMk cId="484779391" sldId="263"/>
            <ac:picMk id="5" creationId="{229357FE-0010-9F9C-B2FF-8C40131953D4}"/>
          </ac:picMkLst>
        </pc:picChg>
      </pc:sldChg>
      <pc:sldChg chg="addSp delSp modSp new mod">
        <pc:chgData name="Jakub Krajewski -X (jakrajew - CODILIME SP ZOO at Cisco)" userId="5e12a7b6-7fff-40fb-aa59-53fd8a948af3" providerId="ADAL" clId="{98B52B86-74F4-4B06-85C5-4BE5F4C244EC}" dt="2023-05-28T13:58:41.386" v="1077" actId="22"/>
        <pc:sldMkLst>
          <pc:docMk/>
          <pc:sldMk cId="3295759334" sldId="264"/>
        </pc:sldMkLst>
        <pc:spChg chg="mod">
          <ac:chgData name="Jakub Krajewski -X (jakrajew - CODILIME SP ZOO at Cisco)" userId="5e12a7b6-7fff-40fb-aa59-53fd8a948af3" providerId="ADAL" clId="{98B52B86-74F4-4B06-85C5-4BE5F4C244EC}" dt="2023-05-28T13:33:32.090" v="1075" actId="20577"/>
          <ac:spMkLst>
            <pc:docMk/>
            <pc:sldMk cId="3295759334" sldId="264"/>
            <ac:spMk id="2" creationId="{DE239E47-BE10-6C03-2B34-3C72E2F2F0F8}"/>
          </ac:spMkLst>
        </pc:spChg>
        <pc:spChg chg="del mod">
          <ac:chgData name="Jakub Krajewski -X (jakrajew - CODILIME SP ZOO at Cisco)" userId="5e12a7b6-7fff-40fb-aa59-53fd8a948af3" providerId="ADAL" clId="{98B52B86-74F4-4B06-85C5-4BE5F4C244EC}" dt="2023-05-28T13:58:41.386" v="1077" actId="22"/>
          <ac:spMkLst>
            <pc:docMk/>
            <pc:sldMk cId="3295759334" sldId="264"/>
            <ac:spMk id="3" creationId="{D627E753-A1F9-FD31-5FBD-F44046204B39}"/>
          </ac:spMkLst>
        </pc:spChg>
        <pc:picChg chg="add mod ord">
          <ac:chgData name="Jakub Krajewski -X (jakrajew - CODILIME SP ZOO at Cisco)" userId="5e12a7b6-7fff-40fb-aa59-53fd8a948af3" providerId="ADAL" clId="{98B52B86-74F4-4B06-85C5-4BE5F4C244EC}" dt="2023-05-28T13:58:41.386" v="1077" actId="22"/>
          <ac:picMkLst>
            <pc:docMk/>
            <pc:sldMk cId="3295759334" sldId="264"/>
            <ac:picMk id="5" creationId="{0571BBBC-9E82-BAB7-633D-230E52C8CCD2}"/>
          </ac:picMkLst>
        </pc:picChg>
      </pc:sldChg>
      <pc:sldChg chg="addSp delSp modSp new mod">
        <pc:chgData name="Jakub Krajewski -X (jakrajew - CODILIME SP ZOO at Cisco)" userId="5e12a7b6-7fff-40fb-aa59-53fd8a948af3" providerId="ADAL" clId="{98B52B86-74F4-4B06-85C5-4BE5F4C244EC}" dt="2023-05-28T13:59:46.302" v="1084" actId="20577"/>
        <pc:sldMkLst>
          <pc:docMk/>
          <pc:sldMk cId="1624652446" sldId="265"/>
        </pc:sldMkLst>
        <pc:spChg chg="mod">
          <ac:chgData name="Jakub Krajewski -X (jakrajew - CODILIME SP ZOO at Cisco)" userId="5e12a7b6-7fff-40fb-aa59-53fd8a948af3" providerId="ADAL" clId="{98B52B86-74F4-4B06-85C5-4BE5F4C244EC}" dt="2023-05-28T13:59:46.302" v="1084" actId="20577"/>
          <ac:spMkLst>
            <pc:docMk/>
            <pc:sldMk cId="1624652446" sldId="265"/>
            <ac:spMk id="2" creationId="{711A5850-103C-2474-2AA8-9C67BD3D71BC}"/>
          </ac:spMkLst>
        </pc:spChg>
        <pc:spChg chg="del">
          <ac:chgData name="Jakub Krajewski -X (jakrajew - CODILIME SP ZOO at Cisco)" userId="5e12a7b6-7fff-40fb-aa59-53fd8a948af3" providerId="ADAL" clId="{98B52B86-74F4-4B06-85C5-4BE5F4C244EC}" dt="2023-05-28T13:59:44.488" v="1079" actId="22"/>
          <ac:spMkLst>
            <pc:docMk/>
            <pc:sldMk cId="1624652446" sldId="265"/>
            <ac:spMk id="3" creationId="{05EEF049-E39A-AE46-310E-6FBABDB0B33C}"/>
          </ac:spMkLst>
        </pc:spChg>
        <pc:picChg chg="add mod ord">
          <ac:chgData name="Jakub Krajewski -X (jakrajew - CODILIME SP ZOO at Cisco)" userId="5e12a7b6-7fff-40fb-aa59-53fd8a948af3" providerId="ADAL" clId="{98B52B86-74F4-4B06-85C5-4BE5F4C244EC}" dt="2023-05-28T13:59:44.488" v="1079" actId="22"/>
          <ac:picMkLst>
            <pc:docMk/>
            <pc:sldMk cId="1624652446" sldId="265"/>
            <ac:picMk id="5" creationId="{AA5C32F2-653D-8C49-9162-583608202646}"/>
          </ac:picMkLst>
        </pc:picChg>
      </pc:sldChg>
      <pc:sldChg chg="modSp new mod">
        <pc:chgData name="Jakub Krajewski -X (jakrajew - CODILIME SP ZOO at Cisco)" userId="5e12a7b6-7fff-40fb-aa59-53fd8a948af3" providerId="ADAL" clId="{98B52B86-74F4-4B06-85C5-4BE5F4C244EC}" dt="2023-05-28T13:59:58.804" v="1113" actId="20577"/>
        <pc:sldMkLst>
          <pc:docMk/>
          <pc:sldMk cId="3469326895" sldId="266"/>
        </pc:sldMkLst>
        <pc:spChg chg="mod">
          <ac:chgData name="Jakub Krajewski -X (jakrajew - CODILIME SP ZOO at Cisco)" userId="5e12a7b6-7fff-40fb-aa59-53fd8a948af3" providerId="ADAL" clId="{98B52B86-74F4-4B06-85C5-4BE5F4C244EC}" dt="2023-05-28T13:59:58.804" v="1113" actId="20577"/>
          <ac:spMkLst>
            <pc:docMk/>
            <pc:sldMk cId="3469326895" sldId="266"/>
            <ac:spMk id="2" creationId="{B882CB4D-4FDF-F96A-6B4D-8005988678EF}"/>
          </ac:spMkLst>
        </pc:spChg>
      </pc:sldChg>
      <pc:sldMasterChg chg="del delSldLayout">
        <pc:chgData name="Jakub Krajewski -X (jakrajew - CODILIME SP ZOO at Cisco)" userId="5e12a7b6-7fff-40fb-aa59-53fd8a948af3" providerId="ADAL" clId="{98B52B86-74F4-4B06-85C5-4BE5F4C244EC}" dt="2023-05-28T13:21:50.290" v="69" actId="26606"/>
        <pc:sldMasterMkLst>
          <pc:docMk/>
          <pc:sldMasterMk cId="2378238572" sldId="2147483648"/>
        </pc:sldMasterMkLst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1790370081" sldId="2147483649"/>
          </pc:sldLayoutMkLst>
        </pc:sldLayoutChg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119015335" sldId="2147483650"/>
          </pc:sldLayoutMkLst>
        </pc:sldLayoutChg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1297589833" sldId="2147483651"/>
          </pc:sldLayoutMkLst>
        </pc:sldLayoutChg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771075303" sldId="2147483652"/>
          </pc:sldLayoutMkLst>
        </pc:sldLayoutChg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1360178759" sldId="2147483653"/>
          </pc:sldLayoutMkLst>
        </pc:sldLayoutChg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2496730791" sldId="2147483654"/>
          </pc:sldLayoutMkLst>
        </pc:sldLayoutChg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56190419" sldId="2147483655"/>
          </pc:sldLayoutMkLst>
        </pc:sldLayoutChg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984914799" sldId="2147483656"/>
          </pc:sldLayoutMkLst>
        </pc:sldLayoutChg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208777724" sldId="2147483657"/>
          </pc:sldLayoutMkLst>
        </pc:sldLayoutChg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3205934197" sldId="2147483658"/>
          </pc:sldLayoutMkLst>
        </pc:sldLayoutChg>
        <pc:sldLayoutChg chg="del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378238572" sldId="2147483648"/>
            <pc:sldLayoutMk cId="2578417253" sldId="2147483659"/>
          </pc:sldLayoutMkLst>
        </pc:sldLayoutChg>
      </pc:sldMasterChg>
      <pc:sldMasterChg chg="add addSldLayout">
        <pc:chgData name="Jakub Krajewski -X (jakrajew - CODILIME SP ZOO at Cisco)" userId="5e12a7b6-7fff-40fb-aa59-53fd8a948af3" providerId="ADAL" clId="{98B52B86-74F4-4B06-85C5-4BE5F4C244EC}" dt="2023-05-28T13:21:50.290" v="69" actId="26606"/>
        <pc:sldMasterMkLst>
          <pc:docMk/>
          <pc:sldMasterMk cId="2016403552" sldId="2147483712"/>
        </pc:sldMasterMkLst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31541489" sldId="2147483701"/>
          </pc:sldLayoutMkLst>
        </pc:sldLayoutChg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2855557961" sldId="2147483702"/>
          </pc:sldLayoutMkLst>
        </pc:sldLayoutChg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4073378009" sldId="2147483703"/>
          </pc:sldLayoutMkLst>
        </pc:sldLayoutChg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5835503" sldId="2147483704"/>
          </pc:sldLayoutMkLst>
        </pc:sldLayoutChg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3612907057" sldId="2147483705"/>
          </pc:sldLayoutMkLst>
        </pc:sldLayoutChg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189045931" sldId="2147483706"/>
          </pc:sldLayoutMkLst>
        </pc:sldLayoutChg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347773296" sldId="2147483707"/>
          </pc:sldLayoutMkLst>
        </pc:sldLayoutChg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1269549505" sldId="2147483708"/>
          </pc:sldLayoutMkLst>
        </pc:sldLayoutChg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2329074801" sldId="2147483709"/>
          </pc:sldLayoutMkLst>
        </pc:sldLayoutChg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116075444" sldId="2147483710"/>
          </pc:sldLayoutMkLst>
        </pc:sldLayoutChg>
        <pc:sldLayoutChg chg="add">
          <pc:chgData name="Jakub Krajewski -X (jakrajew - CODILIME SP ZOO at Cisco)" userId="5e12a7b6-7fff-40fb-aa59-53fd8a948af3" providerId="ADAL" clId="{98B52B86-74F4-4B06-85C5-4BE5F4C244EC}" dt="2023-05-28T13:21:50.290" v="69" actId="26606"/>
          <pc:sldLayoutMkLst>
            <pc:docMk/>
            <pc:sldMasterMk cId="2016403552" sldId="2147483712"/>
            <pc:sldLayoutMk cId="1051514474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0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3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38988-C1D5-04AE-331F-C2B432B06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05" b="433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CFEEBD8-636E-A8C1-2D38-A28C28976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pl-PL" b="1">
                <a:solidFill>
                  <a:srgbClr val="FFFFFF"/>
                </a:solidFill>
              </a:rPr>
              <a:t>SQL vs NOSQL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31CB834-193D-F910-0533-1F419B43D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Porównanie dwóch typów baz danych na podstawie projektu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3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1A5850-103C-2474-2AA8-9C67BD3D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nosql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A5C32F2-653D-8C49-9162-583608202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083" y="2286000"/>
            <a:ext cx="8074171" cy="3810000"/>
          </a:xfrm>
        </p:spPr>
      </p:pic>
    </p:spTree>
    <p:extLst>
      <p:ext uri="{BB962C8B-B14F-4D97-AF65-F5344CB8AC3E}">
        <p14:creationId xmlns:p14="http://schemas.microsoft.com/office/powerpoint/2010/main" val="162465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82CB4D-4FDF-F96A-6B4D-80059886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A18993-2177-378D-531A-6BDA23CE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32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DEF9AC-69F2-A298-BFA8-4A1425DC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Jaka jest Równica między SQL a </a:t>
            </a:r>
            <a:r>
              <a:rPr lang="pl-PL" dirty="0" err="1"/>
              <a:t>nosql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34BA3F-08E7-3710-00F6-CDAE4D8F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Różnica między SQL a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NoSQL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polega na sposobie przechowywania danych, strukturze danych i sposobie manipulacji nimi. Wybór między SQL a </a:t>
            </a: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NoSQL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zależy od potrzeb konkretnej aplikacji, wymagań dotyczących skalowalności, elastyczności i modelu danych.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346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A946BB-8E56-463F-A28D-62EC7A72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sql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E49A3B-A7B6-909F-CA38-457D2E0E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SQL jest językiem zapytań stosowanym w relacyjnych bazach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Relacyjne bazy danych są oparte na schematach i tabelach, w których dane są przechowywane w strukturalny sposób.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SQL umożliwia wykonywanie złożonych operacji, takich jak łączenie tabel, filtrowanie, sortowanie i grupowanie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Zapewnia silne zabezpieczenia i integralność danych poprzez mechanizmy takie jak klucze obce i reguły integralności.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Jest odpowiedni do aplikacji o ustalonym schemacie danych i zdefiniowanych zależnościach.</a:t>
            </a:r>
          </a:p>
        </p:txBody>
      </p:sp>
    </p:spTree>
    <p:extLst>
      <p:ext uri="{BB962C8B-B14F-4D97-AF65-F5344CB8AC3E}">
        <p14:creationId xmlns:p14="http://schemas.microsoft.com/office/powerpoint/2010/main" val="403762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7AB107-4CF1-1715-EDC6-2B32E74A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nosql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7B41AD-0588-E8F8-0E9C-FBF01BCE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NoSQL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jest szerokim terminem obejmującym różne podejścia do przechowywania danych, które nie są oparte na relacyjnych bazach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NoSQL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bazuje na modelach danych, takich jak dokumenty, kolumny, grafy i klucze-wartości.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NoSQL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zapewnia większą elastyczność w zakresie struktury danych, umożliwiając przechowywanie i manipulację różnorodnymi typami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Jest skalowalny i odporny na błędy, umożliwiając przetwarzanie dużych ilości danych w rozproszonym środowisku.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D1D5DB"/>
                </a:solidFill>
                <a:effectLst/>
                <a:latin typeface="Söhne"/>
              </a:rPr>
              <a:t>NoSQL</a:t>
            </a: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 nie stosuje schematów i relacji, co pozwala na bardziej swobodne modyfikacje struktury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D1D5DB"/>
                </a:solidFill>
                <a:effectLst/>
                <a:latin typeface="Söhne"/>
              </a:rPr>
              <a:t>Jest często stosowany w aplikacjach o dużych wymaganiach dotyczących skalowalności i elastyczności, takich jak aplikacje internetowe, big data i analiza danych.</a:t>
            </a:r>
          </a:p>
        </p:txBody>
      </p:sp>
    </p:spTree>
    <p:extLst>
      <p:ext uri="{BB962C8B-B14F-4D97-AF65-F5344CB8AC3E}">
        <p14:creationId xmlns:p14="http://schemas.microsoft.com/office/powerpoint/2010/main" val="118570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63B4E5-2E72-D9BC-145F-DE970926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Wykorzystanie </a:t>
            </a:r>
            <a:r>
              <a:rPr lang="pl-PL" dirty="0" err="1"/>
              <a:t>sql</a:t>
            </a:r>
            <a:r>
              <a:rPr lang="pl-PL" dirty="0"/>
              <a:t> w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ED3FAD-D471-9D7F-23DB-D0A231C1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Baza danych zawierająca użytkowników, produkty, zamówienia. Ustrukturyzowana baza danych świetnie nadaje się do danych, który znamy wymiarowość oraz pod które będziemy tworzyć predefiniowane zapytania.</a:t>
            </a:r>
          </a:p>
        </p:txBody>
      </p:sp>
    </p:spTree>
    <p:extLst>
      <p:ext uri="{BB962C8B-B14F-4D97-AF65-F5344CB8AC3E}">
        <p14:creationId xmlns:p14="http://schemas.microsoft.com/office/powerpoint/2010/main" val="38208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079E1A-8E03-82A2-4B5A-6292C2E3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SQL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DFE1106-6A02-D99C-08A6-0702F71D2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710" y="2286000"/>
            <a:ext cx="9166918" cy="3810000"/>
          </a:xfrm>
        </p:spPr>
      </p:pic>
    </p:spTree>
    <p:extLst>
      <p:ext uri="{BB962C8B-B14F-4D97-AF65-F5344CB8AC3E}">
        <p14:creationId xmlns:p14="http://schemas.microsoft.com/office/powerpoint/2010/main" val="193429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E382C-BAF7-38BE-2BF1-543EDEC3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sql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29357FE-0010-9F9C-B2FF-8C4013195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836" y="2286000"/>
            <a:ext cx="8466666" cy="3810000"/>
          </a:xfrm>
        </p:spPr>
      </p:pic>
    </p:spTree>
    <p:extLst>
      <p:ext uri="{BB962C8B-B14F-4D97-AF65-F5344CB8AC3E}">
        <p14:creationId xmlns:p14="http://schemas.microsoft.com/office/powerpoint/2010/main" val="48477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8360E7-993F-014F-D172-00E0A97F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Wykorzystanie </a:t>
            </a:r>
            <a:r>
              <a:rPr lang="pl-PL" dirty="0" err="1"/>
              <a:t>nosql</a:t>
            </a:r>
            <a:r>
              <a:rPr lang="pl-PL" dirty="0"/>
              <a:t> w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93576C-F1D8-DE18-F4EB-AFA9FF75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Ten typ bazy danych został wykorzystany do analizy danych. Wszystkie dane dotyczące działania użytkowników na stornie są monitorowane i zapisywane do bazy danych. Dzięki takiej strukturze bazy danych możemy dodawać kolejne algorytmy produkujące dane bez zmartwiania o ich typ i wymiarowość. W zależności od potrzeb możemy wykonywać konkretne zapytania do uzyskania listy dokumentów.</a:t>
            </a:r>
          </a:p>
        </p:txBody>
      </p:sp>
    </p:spTree>
    <p:extLst>
      <p:ext uri="{BB962C8B-B14F-4D97-AF65-F5344CB8AC3E}">
        <p14:creationId xmlns:p14="http://schemas.microsoft.com/office/powerpoint/2010/main" val="244022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239E47-BE10-6C03-2B34-3C72E2F2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nosql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571BBBC-9E82-BAB7-633D-230E52C8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476" y="2286000"/>
            <a:ext cx="7815385" cy="3810000"/>
          </a:xfrm>
        </p:spPr>
      </p:pic>
    </p:spTree>
    <p:extLst>
      <p:ext uri="{BB962C8B-B14F-4D97-AF65-F5344CB8AC3E}">
        <p14:creationId xmlns:p14="http://schemas.microsoft.com/office/powerpoint/2010/main" val="329575933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41242E"/>
      </a:dk2>
      <a:lt2>
        <a:srgbClr val="E2E8E7"/>
      </a:lt2>
      <a:accent1>
        <a:srgbClr val="E7293D"/>
      </a:accent1>
      <a:accent2>
        <a:srgbClr val="D55217"/>
      </a:accent2>
      <a:accent3>
        <a:srgbClr val="CA9D24"/>
      </a:accent3>
      <a:accent4>
        <a:srgbClr val="97AD13"/>
      </a:accent4>
      <a:accent5>
        <a:srgbClr val="63B821"/>
      </a:accent5>
      <a:accent6>
        <a:srgbClr val="19BE15"/>
      </a:accent6>
      <a:hlink>
        <a:srgbClr val="309288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344</Words>
  <Application>Microsoft Office PowerPoint</Application>
  <PresentationFormat>Panoramiczny</PresentationFormat>
  <Paragraphs>26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Söhne</vt:lpstr>
      <vt:lpstr>Trade Gothic Next Cond</vt:lpstr>
      <vt:lpstr>Trade Gothic Next Light</vt:lpstr>
      <vt:lpstr>PortalVTI</vt:lpstr>
      <vt:lpstr>SQL vs NOSQL</vt:lpstr>
      <vt:lpstr>Jaka jest Równica między SQL a nosql?</vt:lpstr>
      <vt:lpstr>sql</vt:lpstr>
      <vt:lpstr>nosql</vt:lpstr>
      <vt:lpstr>Wykorzystanie sql w projekcie</vt:lpstr>
      <vt:lpstr>SQL</vt:lpstr>
      <vt:lpstr>sql</vt:lpstr>
      <vt:lpstr>Wykorzystanie nosql w projekcie</vt:lpstr>
      <vt:lpstr>nosql</vt:lpstr>
      <vt:lpstr>nosql</vt:lpstr>
      <vt:lpstr>Dziękuje za uwagę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NOSQL</dc:title>
  <dc:creator>Jakub Krajewski -X (jakrajew - CODILIME SP ZOO at Cisco)</dc:creator>
  <cp:lastModifiedBy>Jakub Krajewski -X (jakrajew - CODILIME SP ZOO at Cisco)</cp:lastModifiedBy>
  <cp:revision>1</cp:revision>
  <dcterms:created xsi:type="dcterms:W3CDTF">2023-05-28T13:20:54Z</dcterms:created>
  <dcterms:modified xsi:type="dcterms:W3CDTF">2023-05-28T14:00:02Z</dcterms:modified>
</cp:coreProperties>
</file>