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ea55c40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ea55c40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ea55c40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ea55c40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ea55c40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5ea55c40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Workspace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Kuvaus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Vue-pohjainen yhden sivun työtila-applikaatio (SPA)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Piirustusten luominen ja lataaminen (HTML Canvas)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Muistiinpanojen luominen, tallentaminen, muokkaaminen ja poistaminen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Teknologiat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Käyttöliittymä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i"/>
              <a:t>HTML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i"/>
              <a:t>CSS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i"/>
              <a:t>Javascript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i"/>
              <a:t>Vue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i"/>
              <a:t>Bootstrap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Palvelin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i"/>
              <a:t>Node.js + Express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i"/>
              <a:t>MySQL- tietokantayhteys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Versionhallinta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i"/>
              <a:t>Git &amp; Gitlab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Rest API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URL: api/notes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i"/>
              <a:t>CRUD- metodit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i"/>
              <a:t>POST (JSON-muotoisen tiedon lähetys)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i"/>
              <a:t>GET (JSON-muotoinen vastaus)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i"/>
              <a:t>PUT (JSON-muotoisen tiedon lähetys)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i"/>
              <a:t>DELETE ( JSON-muotoisen tiedon lähetys)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