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1C44-F3AD-4161-8DF3-824F5EC2D0F3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Lane</dc:creator>
  <cp:lastModifiedBy>Josh Lane</cp:lastModifiedBy>
  <cp:revision>1</cp:revision>
  <dcterms:created xsi:type="dcterms:W3CDTF">2016-04-10T19:51:30Z</dcterms:created>
  <dcterms:modified xsi:type="dcterms:W3CDTF">2016-04-10T19:52:13Z</dcterms:modified>
</cp:coreProperties>
</file>