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62" r:id="rId6"/>
    <p:sldId id="271" r:id="rId7"/>
    <p:sldId id="267" r:id="rId8"/>
    <p:sldId id="261" r:id="rId9"/>
    <p:sldId id="264" r:id="rId10"/>
    <p:sldId id="268" r:id="rId11"/>
    <p:sldId id="265" r:id="rId12"/>
    <p:sldId id="259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651C44-F3AD-4161-8DF3-824F5EC2D0F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C4E14-3F8D-44ED-8C4E-0E42A7F0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azure-service-fabric" TargetMode="External"/><Relationship Id="rId2" Type="http://schemas.openxmlformats.org/officeDocument/2006/relationships/hyperlink" Target="https://azure.microsoft.com/en-us/documentation/services/service-fabri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opthought.net/" TargetMode="External"/><Relationship Id="rId4" Type="http://schemas.openxmlformats.org/officeDocument/2006/relationships/hyperlink" Target="https://channel9.msdn.com/Events/Build/2016/B8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thought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Living the </a:t>
            </a:r>
            <a:r>
              <a:rPr lang="en-US" dirty="0" err="1"/>
              <a:t>Microservices</a:t>
            </a:r>
            <a:r>
              <a:rPr lang="en-US" dirty="0"/>
              <a:t> Lifestyle in the Cloud</a:t>
            </a:r>
          </a:p>
          <a:p>
            <a:r>
              <a:rPr lang="en-US" dirty="0"/>
              <a:t>Global Azure Bootcamp 2016</a:t>
            </a:r>
          </a:p>
        </p:txBody>
      </p:sp>
    </p:spTree>
    <p:extLst>
      <p:ext uri="{BB962C8B-B14F-4D97-AF65-F5344CB8AC3E}">
        <p14:creationId xmlns:p14="http://schemas.microsoft.com/office/powerpoint/2010/main" val="27662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Cluster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to Azure</a:t>
            </a:r>
          </a:p>
          <a:p>
            <a:r>
              <a:rPr lang="en-US" dirty="0"/>
              <a:t>Deploy to Local Cluster</a:t>
            </a:r>
          </a:p>
          <a:p>
            <a:r>
              <a:rPr lang="en-US" dirty="0"/>
              <a:t>Deploy to (!)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nother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eb-based cloud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omewhere</a:t>
            </a:r>
          </a:p>
          <a:p>
            <a:r>
              <a:rPr lang="en-US" dirty="0"/>
              <a:t>Deploy to Your Laptop (F5 debugging FTW)</a:t>
            </a:r>
          </a:p>
          <a:p>
            <a:r>
              <a:rPr lang="en-US" dirty="0"/>
              <a:t>Deploy to Linux (Real Soon Now)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6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state replication</a:t>
            </a:r>
          </a:p>
          <a:p>
            <a:r>
              <a:rPr lang="en-US" dirty="0"/>
              <a:t>Metrics-based cluster re-balancing</a:t>
            </a:r>
          </a:p>
          <a:p>
            <a:r>
              <a:rPr lang="en-US" dirty="0"/>
              <a:t>Fault Domains</a:t>
            </a:r>
          </a:p>
        </p:txBody>
      </p:sp>
    </p:spTree>
    <p:extLst>
      <p:ext uri="{BB962C8B-B14F-4D97-AF65-F5344CB8AC3E}">
        <p14:creationId xmlns:p14="http://schemas.microsoft.com/office/powerpoint/2010/main" val="358523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and 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29349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Fabric docs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https://azure.microsoft.com/en-us/documentation/services/service-fabric/</a:t>
            </a:r>
            <a:endParaRPr lang="en-US" dirty="0"/>
          </a:p>
          <a:p>
            <a:r>
              <a:rPr lang="en-US" dirty="0"/>
              <a:t>Stack Overflow</a:t>
            </a:r>
          </a:p>
          <a:p>
            <a:pPr lvl="1"/>
            <a:r>
              <a:rPr lang="en-US" dirty="0">
                <a:hlinkClick r:id="rId3"/>
              </a:rPr>
              <a:t>http://stackoverflow.com/questions/tagged/azure-service-fabric</a:t>
            </a:r>
            <a:endParaRPr lang="en-US" dirty="0"/>
          </a:p>
          <a:p>
            <a:r>
              <a:rPr lang="en-US" dirty="0"/>
              <a:t>Build 2016 - Azure Service Fabric For Developers</a:t>
            </a:r>
          </a:p>
          <a:p>
            <a:pPr lvl="1"/>
            <a:r>
              <a:rPr lang="en-US" dirty="0">
                <a:hlinkClick r:id="rId4"/>
              </a:rPr>
              <a:t>https://channel9.msdn.com/Events/Build/2016/B874</a:t>
            </a:r>
            <a:endParaRPr lang="en-US" dirty="0"/>
          </a:p>
          <a:p>
            <a:r>
              <a:rPr lang="en-US" dirty="0"/>
              <a:t>My blog</a:t>
            </a:r>
          </a:p>
          <a:p>
            <a:pPr lvl="1"/>
            <a:r>
              <a:rPr lang="en-US" dirty="0">
                <a:hlinkClick r:id="rId5"/>
              </a:rPr>
              <a:t>http://www.topthought.net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consultant with almost 20 years experience on the MS stack</a:t>
            </a:r>
          </a:p>
          <a:p>
            <a:r>
              <a:rPr lang="en-US" dirty="0"/>
              <a:t>Several Azure architecture and implementation projects</a:t>
            </a:r>
          </a:p>
          <a:p>
            <a:r>
              <a:rPr lang="en-US" dirty="0"/>
              <a:t>Azure-in-the-ATL meetup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  <a:p>
            <a:r>
              <a:rPr lang="en-US" dirty="0">
                <a:hlinkClick r:id="rId2"/>
              </a:rPr>
              <a:t>www.topthought.net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Programming Models</a:t>
            </a:r>
          </a:p>
          <a:p>
            <a:r>
              <a:rPr lang="en-US" dirty="0"/>
              <a:t>Logical and Physical Topologies</a:t>
            </a:r>
          </a:p>
          <a:p>
            <a:r>
              <a:rPr lang="en-US" dirty="0"/>
              <a:t>Deployment Scenarios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Versioning and Upgrades</a:t>
            </a:r>
          </a:p>
        </p:txBody>
      </p:sp>
    </p:spTree>
    <p:extLst>
      <p:ext uri="{BB962C8B-B14F-4D97-AF65-F5344CB8AC3E}">
        <p14:creationId xmlns:p14="http://schemas.microsoft.com/office/powerpoint/2010/main" val="18600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“I’ve Been Building Web Services For 100 Years…”</a:t>
            </a:r>
            <a:br>
              <a:rPr lang="en-US" dirty="0"/>
            </a:b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snow… uphill… both ways… </a:t>
            </a:r>
            <a:r>
              <a:rPr lang="en-US" dirty="0" err="1"/>
              <a:t>microservices</a:t>
            </a:r>
            <a:r>
              <a:rPr lang="en-US"/>
              <a:t> are a “fad</a:t>
            </a:r>
            <a:r>
              <a:rPr lang="en-US" dirty="0"/>
              <a:t>”, etc. etc.</a:t>
            </a:r>
          </a:p>
        </p:txBody>
      </p:sp>
    </p:spTree>
    <p:extLst>
      <p:ext uri="{BB962C8B-B14F-4D97-AF65-F5344CB8AC3E}">
        <p14:creationId xmlns:p14="http://schemas.microsoft.com/office/powerpoint/2010/main" val="39228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Yeah, But…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deploy in Azure</a:t>
            </a:r>
          </a:p>
          <a:p>
            <a:r>
              <a:rPr lang="en-US" dirty="0"/>
              <a:t>…and on-premises</a:t>
            </a:r>
          </a:p>
          <a:p>
            <a:r>
              <a:rPr lang="en-US" dirty="0"/>
              <a:t>…and in other clouds</a:t>
            </a:r>
          </a:p>
          <a:p>
            <a:r>
              <a:rPr lang="en-US" dirty="0"/>
              <a:t>…and on my laptop</a:t>
            </a:r>
          </a:p>
          <a:p>
            <a:r>
              <a:rPr lang="en-US" dirty="0"/>
              <a:t>…with F5 debugging in VS.NET</a:t>
            </a:r>
          </a:p>
          <a:p>
            <a:r>
              <a:rPr lang="en-US" dirty="0"/>
              <a:t>…but not change any code for any of these scenarios</a:t>
            </a:r>
          </a:p>
          <a:p>
            <a:r>
              <a:rPr lang="en-US" dirty="0"/>
              <a:t>…and leverage a self-healing runtime</a:t>
            </a:r>
          </a:p>
          <a:p>
            <a:r>
              <a:rPr lang="en-US" dirty="0"/>
              <a:t>…and a runtime that auto-balances load dynamically across my cluster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…and reliably auto-propagates state changes across the cluster for me</a:t>
            </a:r>
          </a:p>
          <a:p>
            <a:r>
              <a:rPr lang="en-US" dirty="0"/>
              <a:t>…and has support for </a:t>
            </a:r>
            <a:r>
              <a:rPr lang="en-US" dirty="0" err="1"/>
              <a:t>IoT</a:t>
            </a:r>
            <a:r>
              <a:rPr lang="en-US" dirty="0"/>
              <a:t>-friendly actor programming</a:t>
            </a:r>
          </a:p>
          <a:p>
            <a:r>
              <a:rPr lang="en-US" dirty="0"/>
              <a:t>…and other programming models</a:t>
            </a:r>
          </a:p>
          <a:p>
            <a:r>
              <a:rPr lang="en-US" dirty="0"/>
              <a:t>…and will run on Linux</a:t>
            </a:r>
          </a:p>
          <a:p>
            <a:r>
              <a:rPr lang="en-US" dirty="0"/>
              <a:t>…and works with ASP.NET</a:t>
            </a:r>
          </a:p>
          <a:p>
            <a:r>
              <a:rPr lang="en-US" dirty="0"/>
              <a:t>…or node.js</a:t>
            </a:r>
          </a:p>
          <a:p>
            <a:r>
              <a:rPr lang="en-US" dirty="0"/>
              <a:t>…or Java</a:t>
            </a:r>
          </a:p>
          <a:p>
            <a:r>
              <a:rPr lang="en-US" dirty="0"/>
              <a:t>…or &lt;whatever&gt;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6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9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Programming Models – Reliable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</a:t>
            </a:r>
            <a:r>
              <a:rPr lang="en-US" dirty="0" err="1"/>
              <a:t>Wanna</a:t>
            </a:r>
            <a:r>
              <a:rPr lang="en-US" dirty="0"/>
              <a:t> Use 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App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</TotalTime>
  <Words>282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Azure Service Fabric</vt:lpstr>
      <vt:lpstr>Josh Lane</vt:lpstr>
      <vt:lpstr>Agenda</vt:lpstr>
      <vt:lpstr>“I’ve Been Building Web Services For 100 Years…” </vt:lpstr>
      <vt:lpstr>Yeah, But…</vt:lpstr>
      <vt:lpstr>Programming Models – Reliable Services</vt:lpstr>
      <vt:lpstr>Programming Models – Reliable Actors</vt:lpstr>
      <vt:lpstr>But I Don’t Wanna Use .NET</vt:lpstr>
      <vt:lpstr>Logical App Topology</vt:lpstr>
      <vt:lpstr>Physical Cluster Topology</vt:lpstr>
      <vt:lpstr>Deployment Scenarios</vt:lpstr>
      <vt:lpstr>Reliability</vt:lpstr>
      <vt:lpstr>Versioning and Upgrades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Lane</dc:creator>
  <cp:lastModifiedBy>Josh Lane</cp:lastModifiedBy>
  <cp:revision>25</cp:revision>
  <dcterms:created xsi:type="dcterms:W3CDTF">2016-04-10T19:51:30Z</dcterms:created>
  <dcterms:modified xsi:type="dcterms:W3CDTF">2016-04-13T21:35:25Z</dcterms:modified>
</cp:coreProperties>
</file>