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Node.js on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4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ogs and cats living toget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531811"/>
            <a:ext cx="3540125" cy="25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gs and cats living toget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58" y="2063636"/>
            <a:ext cx="3086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gs and cats living togeth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3507703"/>
            <a:ext cx="6049962" cy="280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64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– Azure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Straightforward PaaS scenarios</a:t>
            </a:r>
          </a:p>
          <a:p>
            <a:r>
              <a:rPr lang="en-US" dirty="0"/>
              <a:t>Fully supported “out of the box”</a:t>
            </a:r>
          </a:p>
          <a:p>
            <a:pPr lvl="1"/>
            <a:r>
              <a:rPr lang="en-US" dirty="0"/>
              <a:t>Runs “</a:t>
            </a:r>
            <a:r>
              <a:rPr lang="en-US" dirty="0" err="1"/>
              <a:t>npm</a:t>
            </a:r>
            <a:r>
              <a:rPr lang="en-US" dirty="0"/>
              <a:t> install” on first load, etc.</a:t>
            </a:r>
          </a:p>
          <a:p>
            <a:r>
              <a:rPr lang="en-US" dirty="0"/>
              <a:t>Can drop down into Kudu console if needed</a:t>
            </a:r>
          </a:p>
          <a:p>
            <a:r>
              <a:rPr lang="en-US" dirty="0"/>
              <a:t>Can deploy via FTP, local GIT, online repository push, etc.</a:t>
            </a:r>
          </a:p>
          <a:p>
            <a:r>
              <a:rPr lang="en-US" dirty="0"/>
              <a:t>It Just Works</a:t>
            </a:r>
          </a:p>
        </p:txBody>
      </p:sp>
    </p:spTree>
    <p:extLst>
      <p:ext uri="{BB962C8B-B14F-4D97-AF65-F5344CB8AC3E}">
        <p14:creationId xmlns:p14="http://schemas.microsoft.com/office/powerpoint/2010/main" val="22137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 – Azure Service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management tool</a:t>
            </a:r>
          </a:p>
          <a:p>
            <a:r>
              <a:rPr lang="en-US" dirty="0"/>
              <a:t>Sits somewhere between PaaS and IaaS</a:t>
            </a:r>
          </a:p>
          <a:p>
            <a:r>
              <a:rPr lang="en-US" dirty="0"/>
              <a:t>Can host any EXE</a:t>
            </a:r>
          </a:p>
          <a:p>
            <a:pPr lvl="1"/>
            <a:r>
              <a:rPr lang="en-US" dirty="0"/>
              <a:t>Node.js runs as a SF “guest executable”</a:t>
            </a:r>
          </a:p>
          <a:p>
            <a:r>
              <a:rPr lang="en-US" dirty="0"/>
              <a:t>Declarative policies</a:t>
            </a:r>
          </a:p>
          <a:p>
            <a:pPr lvl="1"/>
            <a:r>
              <a:rPr lang="en-US" dirty="0"/>
              <a:t>Deployment</a:t>
            </a:r>
          </a:p>
          <a:p>
            <a:pPr lvl="1"/>
            <a:r>
              <a:rPr lang="en-US" dirty="0"/>
              <a:t>Failover</a:t>
            </a:r>
          </a:p>
          <a:p>
            <a:pPr lvl="1"/>
            <a:r>
              <a:rPr lang="en-US" dirty="0"/>
              <a:t>Upgrades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3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 – Azure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dirty="0" err="1"/>
              <a:t>Serverless</a:t>
            </a:r>
            <a:r>
              <a:rPr lang="en-US" dirty="0"/>
              <a:t> computing”</a:t>
            </a:r>
          </a:p>
          <a:p>
            <a:pPr lvl="1"/>
            <a:r>
              <a:rPr lang="en-US" dirty="0"/>
              <a:t>Analogous to things like AWS Lambda</a:t>
            </a:r>
          </a:p>
          <a:p>
            <a:r>
              <a:rPr lang="en-US" dirty="0"/>
              <a:t>PaaS++</a:t>
            </a:r>
          </a:p>
          <a:p>
            <a:r>
              <a:rPr lang="en-US" dirty="0"/>
              <a:t>Event-based execution</a:t>
            </a:r>
          </a:p>
          <a:p>
            <a:pPr lvl="1"/>
            <a:r>
              <a:rPr lang="en-US" dirty="0"/>
              <a:t>Timers</a:t>
            </a:r>
          </a:p>
          <a:p>
            <a:pPr lvl="1"/>
            <a:r>
              <a:rPr lang="en-US" dirty="0" err="1"/>
              <a:t>WebHook</a:t>
            </a:r>
            <a:r>
              <a:rPr lang="en-US" dirty="0"/>
              <a:t> invocation (incoming and/or outgoing)</a:t>
            </a:r>
          </a:p>
          <a:p>
            <a:pPr lvl="1"/>
            <a:r>
              <a:rPr lang="en-US" dirty="0"/>
              <a:t>Azure Storage changes</a:t>
            </a:r>
          </a:p>
          <a:p>
            <a:pPr lvl="1"/>
            <a:r>
              <a:rPr lang="en-US" dirty="0"/>
              <a:t>Service Bus and Event Hub activity</a:t>
            </a:r>
          </a:p>
          <a:p>
            <a:pPr lvl="1"/>
            <a:r>
              <a:rPr lang="en-US" dirty="0" err="1"/>
              <a:t>DocumentDB</a:t>
            </a:r>
            <a:r>
              <a:rPr lang="en-US" dirty="0"/>
              <a:t> activity</a:t>
            </a:r>
          </a:p>
          <a:p>
            <a:pPr lvl="1"/>
            <a:r>
              <a:rPr lang="en-US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9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or Linux VMs</a:t>
            </a:r>
          </a:p>
          <a:p>
            <a:r>
              <a:rPr lang="en-US" dirty="0"/>
              <a:t>Mobile development on Azure App Service</a:t>
            </a:r>
          </a:p>
          <a:p>
            <a:r>
              <a:rPr lang="en-US" dirty="0"/>
              <a:t>Azure Cross-platform Command Line Interface (</a:t>
            </a:r>
            <a:r>
              <a:rPr lang="en-US" dirty="0" err="1"/>
              <a:t>xplat</a:t>
            </a:r>
            <a:r>
              <a:rPr lang="en-US" dirty="0"/>
              <a:t> cli)</a:t>
            </a:r>
          </a:p>
          <a:p>
            <a:pPr lvl="1"/>
            <a:r>
              <a:rPr lang="en-US" dirty="0"/>
              <a:t>Admin scripting for Azure, runs on Node</a:t>
            </a:r>
          </a:p>
          <a:p>
            <a:r>
              <a:rPr lang="en-US" dirty="0"/>
              <a:t>Azure service APIs</a:t>
            </a:r>
          </a:p>
          <a:p>
            <a:pPr lvl="1"/>
            <a:r>
              <a:rPr lang="en-US" dirty="0"/>
              <a:t>Interact programmatically with Azure services in a Node app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3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47</TotalTime>
  <Words>171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Running Node.js on Azure</vt:lpstr>
      <vt:lpstr>PowerPoint Presentation</vt:lpstr>
      <vt:lpstr>Option 1 – Azure Web Apps</vt:lpstr>
      <vt:lpstr>Option 2 – Azure Service Fabric</vt:lpstr>
      <vt:lpstr>Option 3 – Azure Functions</vt:lpstr>
      <vt:lpstr>Additional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Node.js on Azure</dc:title>
  <dc:creator>Josh Lane</dc:creator>
  <cp:lastModifiedBy>Josh Lane</cp:lastModifiedBy>
  <cp:revision>11</cp:revision>
  <dcterms:created xsi:type="dcterms:W3CDTF">2016-08-28T15:41:59Z</dcterms:created>
  <dcterms:modified xsi:type="dcterms:W3CDTF">2016-09-05T23:17:45Z</dcterms:modified>
</cp:coreProperties>
</file>